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07" r:id="rId1"/>
  </p:sldMasterIdLst>
  <p:notesMasterIdLst>
    <p:notesMasterId r:id="rId20"/>
  </p:notesMasterIdLst>
  <p:handoutMasterIdLst>
    <p:handoutMasterId r:id="rId21"/>
  </p:handoutMasterIdLst>
  <p:sldIdLst>
    <p:sldId id="256" r:id="rId2"/>
    <p:sldId id="309" r:id="rId3"/>
    <p:sldId id="282" r:id="rId4"/>
    <p:sldId id="308" r:id="rId5"/>
    <p:sldId id="306" r:id="rId6"/>
    <p:sldId id="295" r:id="rId7"/>
    <p:sldId id="313" r:id="rId8"/>
    <p:sldId id="297" r:id="rId9"/>
    <p:sldId id="298" r:id="rId10"/>
    <p:sldId id="299" r:id="rId11"/>
    <p:sldId id="263" r:id="rId12"/>
    <p:sldId id="311" r:id="rId13"/>
    <p:sldId id="310" r:id="rId14"/>
    <p:sldId id="312" r:id="rId15"/>
    <p:sldId id="300" r:id="rId16"/>
    <p:sldId id="304" r:id="rId17"/>
    <p:sldId id="305" r:id="rId18"/>
    <p:sldId id="281" r:id="rId19"/>
  </p:sldIdLst>
  <p:sldSz cx="9144000" cy="6858000" type="screen4x3"/>
  <p:notesSz cx="7010400" cy="9296400"/>
  <p:defaultTextStyle>
    <a:defPPr>
      <a:defRPr lang="en-US"/>
    </a:defPPr>
    <a:lvl1pPr algn="l" rtl="0" fontAlgn="base">
      <a:spcBef>
        <a:spcPct val="0"/>
      </a:spcBef>
      <a:spcAft>
        <a:spcPct val="0"/>
      </a:spcAft>
      <a:defRPr kern="1200">
        <a:solidFill>
          <a:schemeClr val="tx1"/>
        </a:solidFill>
        <a:latin typeface="Arial" charset="0"/>
        <a:ea typeface="ＭＳ Ｐゴシック" pitchFamily="-107" charset="-128"/>
        <a:cs typeface="+mn-cs"/>
      </a:defRPr>
    </a:lvl1pPr>
    <a:lvl2pPr marL="457200" algn="l" rtl="0" fontAlgn="base">
      <a:spcBef>
        <a:spcPct val="0"/>
      </a:spcBef>
      <a:spcAft>
        <a:spcPct val="0"/>
      </a:spcAft>
      <a:defRPr kern="1200">
        <a:solidFill>
          <a:schemeClr val="tx1"/>
        </a:solidFill>
        <a:latin typeface="Arial" charset="0"/>
        <a:ea typeface="ＭＳ Ｐゴシック" pitchFamily="-107" charset="-128"/>
        <a:cs typeface="+mn-cs"/>
      </a:defRPr>
    </a:lvl2pPr>
    <a:lvl3pPr marL="914400" algn="l" rtl="0" fontAlgn="base">
      <a:spcBef>
        <a:spcPct val="0"/>
      </a:spcBef>
      <a:spcAft>
        <a:spcPct val="0"/>
      </a:spcAft>
      <a:defRPr kern="1200">
        <a:solidFill>
          <a:schemeClr val="tx1"/>
        </a:solidFill>
        <a:latin typeface="Arial" charset="0"/>
        <a:ea typeface="ＭＳ Ｐゴシック" pitchFamily="-107" charset="-128"/>
        <a:cs typeface="+mn-cs"/>
      </a:defRPr>
    </a:lvl3pPr>
    <a:lvl4pPr marL="1371600" algn="l" rtl="0" fontAlgn="base">
      <a:spcBef>
        <a:spcPct val="0"/>
      </a:spcBef>
      <a:spcAft>
        <a:spcPct val="0"/>
      </a:spcAft>
      <a:defRPr kern="1200">
        <a:solidFill>
          <a:schemeClr val="tx1"/>
        </a:solidFill>
        <a:latin typeface="Arial" charset="0"/>
        <a:ea typeface="ＭＳ Ｐゴシック" pitchFamily="-107" charset="-128"/>
        <a:cs typeface="+mn-cs"/>
      </a:defRPr>
    </a:lvl4pPr>
    <a:lvl5pPr marL="1828800" algn="l" rtl="0" fontAlgn="base">
      <a:spcBef>
        <a:spcPct val="0"/>
      </a:spcBef>
      <a:spcAft>
        <a:spcPct val="0"/>
      </a:spcAft>
      <a:defRPr kern="1200">
        <a:solidFill>
          <a:schemeClr val="tx1"/>
        </a:solidFill>
        <a:latin typeface="Arial" charset="0"/>
        <a:ea typeface="ＭＳ Ｐゴシック" pitchFamily="-107" charset="-128"/>
        <a:cs typeface="+mn-cs"/>
      </a:defRPr>
    </a:lvl5pPr>
    <a:lvl6pPr marL="2286000" algn="l" defTabSz="914400" rtl="0" eaLnBrk="1" latinLnBrk="0" hangingPunct="1">
      <a:defRPr kern="1200">
        <a:solidFill>
          <a:schemeClr val="tx1"/>
        </a:solidFill>
        <a:latin typeface="Arial" charset="0"/>
        <a:ea typeface="ＭＳ Ｐゴシック" pitchFamily="-107" charset="-128"/>
        <a:cs typeface="+mn-cs"/>
      </a:defRPr>
    </a:lvl6pPr>
    <a:lvl7pPr marL="2743200" algn="l" defTabSz="914400" rtl="0" eaLnBrk="1" latinLnBrk="0" hangingPunct="1">
      <a:defRPr kern="1200">
        <a:solidFill>
          <a:schemeClr val="tx1"/>
        </a:solidFill>
        <a:latin typeface="Arial" charset="0"/>
        <a:ea typeface="ＭＳ Ｐゴシック" pitchFamily="-107" charset="-128"/>
        <a:cs typeface="+mn-cs"/>
      </a:defRPr>
    </a:lvl7pPr>
    <a:lvl8pPr marL="3200400" algn="l" defTabSz="914400" rtl="0" eaLnBrk="1" latinLnBrk="0" hangingPunct="1">
      <a:defRPr kern="1200">
        <a:solidFill>
          <a:schemeClr val="tx1"/>
        </a:solidFill>
        <a:latin typeface="Arial" charset="0"/>
        <a:ea typeface="ＭＳ Ｐゴシック" pitchFamily="-107" charset="-128"/>
        <a:cs typeface="+mn-cs"/>
      </a:defRPr>
    </a:lvl8pPr>
    <a:lvl9pPr marL="3657600" algn="l" defTabSz="914400" rtl="0" eaLnBrk="1" latinLnBrk="0" hangingPunct="1">
      <a:defRPr kern="1200">
        <a:solidFill>
          <a:schemeClr val="tx1"/>
        </a:solidFill>
        <a:latin typeface="Arial" charset="0"/>
        <a:ea typeface="ＭＳ Ｐゴシック" pitchFamily="-107"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95959"/>
    <a:srgbClr val="585858"/>
    <a:srgbClr val="64327A"/>
    <a:srgbClr val="3E383E"/>
    <a:srgbClr val="6F1876"/>
    <a:srgbClr val="CCCC00"/>
    <a:srgbClr val="471746"/>
    <a:srgbClr val="66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p:scale>
          <a:sx n="70" d="100"/>
          <a:sy n="70" d="100"/>
        </p:scale>
        <p:origin x="-1884" y="-180"/>
      </p:cViewPr>
      <p:guideLst>
        <p:guide orient="horz" pos="2160"/>
        <p:guide pos="2880"/>
      </p:guideLst>
    </p:cSldViewPr>
  </p:slideViewPr>
  <p:outlineViewPr>
    <p:cViewPr>
      <p:scale>
        <a:sx n="25" d="100"/>
        <a:sy n="25"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42" name="Rectangle 2"/>
          <p:cNvSpPr>
            <a:spLocks noGrp="1" noChangeArrowheads="1"/>
          </p:cNvSpPr>
          <p:nvPr>
            <p:ph type="hdr" sz="quarter"/>
          </p:nvPr>
        </p:nvSpPr>
        <p:spPr bwMode="auto">
          <a:xfrm>
            <a:off x="0" y="0"/>
            <a:ext cx="3038475" cy="463550"/>
          </a:xfrm>
          <a:prstGeom prst="rect">
            <a:avLst/>
          </a:prstGeom>
          <a:noFill/>
          <a:ln w="9525">
            <a:noFill/>
            <a:miter lim="800000"/>
            <a:headEnd/>
            <a:tailEnd/>
          </a:ln>
          <a:effectLst/>
        </p:spPr>
        <p:txBody>
          <a:bodyPr vert="horz" wrap="square" lIns="93155" tIns="46578" rIns="93155" bIns="46578" numCol="1" anchor="t" anchorCtr="0" compatLnSpc="1">
            <a:prstTxWarp prst="textNoShape">
              <a:avLst/>
            </a:prstTxWarp>
          </a:bodyPr>
          <a:lstStyle>
            <a:lvl1pPr defTabSz="930275">
              <a:defRPr sz="1300">
                <a:latin typeface="Times New Roman" pitchFamily="-107" charset="0"/>
              </a:defRPr>
            </a:lvl1pPr>
          </a:lstStyle>
          <a:p>
            <a:pPr>
              <a:defRPr/>
            </a:pPr>
            <a:endParaRPr lang="en-US" dirty="0"/>
          </a:p>
        </p:txBody>
      </p:sp>
      <p:sp>
        <p:nvSpPr>
          <p:cNvPr id="61443" name="Rectangle 3"/>
          <p:cNvSpPr>
            <a:spLocks noGrp="1" noChangeArrowheads="1"/>
          </p:cNvSpPr>
          <p:nvPr>
            <p:ph type="dt" sz="quarter" idx="1"/>
          </p:nvPr>
        </p:nvSpPr>
        <p:spPr bwMode="auto">
          <a:xfrm>
            <a:off x="3971925" y="0"/>
            <a:ext cx="3038475" cy="463550"/>
          </a:xfrm>
          <a:prstGeom prst="rect">
            <a:avLst/>
          </a:prstGeom>
          <a:noFill/>
          <a:ln w="9525">
            <a:noFill/>
            <a:miter lim="800000"/>
            <a:headEnd/>
            <a:tailEnd/>
          </a:ln>
          <a:effectLst/>
        </p:spPr>
        <p:txBody>
          <a:bodyPr vert="horz" wrap="square" lIns="93155" tIns="46578" rIns="93155" bIns="46578" numCol="1" anchor="t" anchorCtr="0" compatLnSpc="1">
            <a:prstTxWarp prst="textNoShape">
              <a:avLst/>
            </a:prstTxWarp>
          </a:bodyPr>
          <a:lstStyle>
            <a:lvl1pPr algn="r" defTabSz="930275">
              <a:defRPr sz="1300">
                <a:latin typeface="Times New Roman" pitchFamily="-107" charset="0"/>
              </a:defRPr>
            </a:lvl1pPr>
          </a:lstStyle>
          <a:p>
            <a:pPr>
              <a:defRPr/>
            </a:pPr>
            <a:endParaRPr lang="en-US" dirty="0"/>
          </a:p>
        </p:txBody>
      </p:sp>
      <p:sp>
        <p:nvSpPr>
          <p:cNvPr id="61444" name="Rectangle 4"/>
          <p:cNvSpPr>
            <a:spLocks noGrp="1" noChangeArrowheads="1"/>
          </p:cNvSpPr>
          <p:nvPr>
            <p:ph type="ftr" sz="quarter" idx="2"/>
          </p:nvPr>
        </p:nvSpPr>
        <p:spPr bwMode="auto">
          <a:xfrm>
            <a:off x="0" y="8832850"/>
            <a:ext cx="3038475" cy="463550"/>
          </a:xfrm>
          <a:prstGeom prst="rect">
            <a:avLst/>
          </a:prstGeom>
          <a:noFill/>
          <a:ln w="9525">
            <a:noFill/>
            <a:miter lim="800000"/>
            <a:headEnd/>
            <a:tailEnd/>
          </a:ln>
          <a:effectLst/>
        </p:spPr>
        <p:txBody>
          <a:bodyPr vert="horz" wrap="square" lIns="93155" tIns="46578" rIns="93155" bIns="46578" numCol="1" anchor="b" anchorCtr="0" compatLnSpc="1">
            <a:prstTxWarp prst="textNoShape">
              <a:avLst/>
            </a:prstTxWarp>
          </a:bodyPr>
          <a:lstStyle>
            <a:lvl1pPr defTabSz="930275">
              <a:defRPr sz="1300">
                <a:latin typeface="Times New Roman" pitchFamily="-107" charset="0"/>
              </a:defRPr>
            </a:lvl1pPr>
          </a:lstStyle>
          <a:p>
            <a:pPr>
              <a:defRPr/>
            </a:pPr>
            <a:endParaRPr lang="en-US" dirty="0"/>
          </a:p>
        </p:txBody>
      </p:sp>
      <p:sp>
        <p:nvSpPr>
          <p:cNvPr id="61445" name="Rectangle 5"/>
          <p:cNvSpPr>
            <a:spLocks noGrp="1" noChangeArrowheads="1"/>
          </p:cNvSpPr>
          <p:nvPr>
            <p:ph type="sldNum" sz="quarter" idx="3"/>
          </p:nvPr>
        </p:nvSpPr>
        <p:spPr bwMode="auto">
          <a:xfrm>
            <a:off x="3971925" y="8832850"/>
            <a:ext cx="3038475" cy="463550"/>
          </a:xfrm>
          <a:prstGeom prst="rect">
            <a:avLst/>
          </a:prstGeom>
          <a:noFill/>
          <a:ln w="9525">
            <a:noFill/>
            <a:miter lim="800000"/>
            <a:headEnd/>
            <a:tailEnd/>
          </a:ln>
          <a:effectLst/>
        </p:spPr>
        <p:txBody>
          <a:bodyPr vert="horz" wrap="square" lIns="93155" tIns="46578" rIns="93155" bIns="46578" numCol="1" anchor="b" anchorCtr="0" compatLnSpc="1">
            <a:prstTxWarp prst="textNoShape">
              <a:avLst/>
            </a:prstTxWarp>
          </a:bodyPr>
          <a:lstStyle>
            <a:lvl1pPr algn="r" defTabSz="930275">
              <a:defRPr sz="1300">
                <a:latin typeface="Times New Roman" pitchFamily="-107" charset="0"/>
              </a:defRPr>
            </a:lvl1pPr>
          </a:lstStyle>
          <a:p>
            <a:pPr>
              <a:defRPr/>
            </a:pPr>
            <a:fld id="{185F7F4A-1304-47F2-AF6B-F800A384763F}" type="slidenum">
              <a:rPr lang="en-US"/>
              <a:pPr>
                <a:defRPr/>
              </a:pPr>
              <a:t>‹#›</a:t>
            </a:fld>
            <a:endParaRPr lang="en-US" dirty="0"/>
          </a:p>
        </p:txBody>
      </p:sp>
    </p:spTree>
    <p:extLst>
      <p:ext uri="{BB962C8B-B14F-4D97-AF65-F5344CB8AC3E}">
        <p14:creationId xmlns:p14="http://schemas.microsoft.com/office/powerpoint/2010/main" val="390924245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2946" name="Rectangle 2"/>
          <p:cNvSpPr>
            <a:spLocks noGrp="1" noChangeArrowheads="1"/>
          </p:cNvSpPr>
          <p:nvPr>
            <p:ph type="hdr" sz="quarter"/>
          </p:nvPr>
        </p:nvSpPr>
        <p:spPr bwMode="auto">
          <a:xfrm>
            <a:off x="0" y="0"/>
            <a:ext cx="3067050" cy="442913"/>
          </a:xfrm>
          <a:prstGeom prst="rect">
            <a:avLst/>
          </a:prstGeom>
          <a:noFill/>
          <a:ln w="9525">
            <a:noFill/>
            <a:miter lim="800000"/>
            <a:headEnd/>
            <a:tailEnd/>
          </a:ln>
          <a:effectLst/>
        </p:spPr>
        <p:txBody>
          <a:bodyPr vert="horz" wrap="square" lIns="88123" tIns="44062" rIns="88123" bIns="44062" numCol="1" anchor="t" anchorCtr="0" compatLnSpc="1">
            <a:prstTxWarp prst="textNoShape">
              <a:avLst/>
            </a:prstTxWarp>
          </a:bodyPr>
          <a:lstStyle>
            <a:lvl1pPr defTabSz="879475" eaLnBrk="0" hangingPunct="0">
              <a:defRPr sz="1200">
                <a:latin typeface="Times New Roman" pitchFamily="-107" charset="0"/>
              </a:defRPr>
            </a:lvl1pPr>
          </a:lstStyle>
          <a:p>
            <a:pPr>
              <a:defRPr/>
            </a:pPr>
            <a:endParaRPr lang="en-US" dirty="0"/>
          </a:p>
        </p:txBody>
      </p:sp>
      <p:sp>
        <p:nvSpPr>
          <p:cNvPr id="82947" name="Rectangle 3"/>
          <p:cNvSpPr>
            <a:spLocks noGrp="1" noChangeArrowheads="1"/>
          </p:cNvSpPr>
          <p:nvPr>
            <p:ph type="dt" idx="1"/>
          </p:nvPr>
        </p:nvSpPr>
        <p:spPr bwMode="auto">
          <a:xfrm>
            <a:off x="3943350" y="0"/>
            <a:ext cx="3067050" cy="442913"/>
          </a:xfrm>
          <a:prstGeom prst="rect">
            <a:avLst/>
          </a:prstGeom>
          <a:noFill/>
          <a:ln w="9525">
            <a:noFill/>
            <a:miter lim="800000"/>
            <a:headEnd/>
            <a:tailEnd/>
          </a:ln>
          <a:effectLst/>
        </p:spPr>
        <p:txBody>
          <a:bodyPr vert="horz" wrap="square" lIns="88123" tIns="44062" rIns="88123" bIns="44062" numCol="1" anchor="t" anchorCtr="0" compatLnSpc="1">
            <a:prstTxWarp prst="textNoShape">
              <a:avLst/>
            </a:prstTxWarp>
          </a:bodyPr>
          <a:lstStyle>
            <a:lvl1pPr algn="r" defTabSz="879475" eaLnBrk="0" hangingPunct="0">
              <a:defRPr sz="1200">
                <a:latin typeface="Times New Roman" pitchFamily="-107" charset="0"/>
              </a:defRPr>
            </a:lvl1pPr>
          </a:lstStyle>
          <a:p>
            <a:pPr>
              <a:defRPr/>
            </a:pPr>
            <a:endParaRPr lang="en-US" dirty="0"/>
          </a:p>
        </p:txBody>
      </p:sp>
      <p:sp>
        <p:nvSpPr>
          <p:cNvPr id="19460" name="Rectangle 4"/>
          <p:cNvSpPr>
            <a:spLocks noGrp="1" noRot="1" noChangeAspect="1" noChangeArrowheads="1" noTextEdit="1"/>
          </p:cNvSpPr>
          <p:nvPr>
            <p:ph type="sldImg" idx="2"/>
          </p:nvPr>
        </p:nvSpPr>
        <p:spPr bwMode="auto">
          <a:xfrm>
            <a:off x="1144588" y="663575"/>
            <a:ext cx="4722812" cy="3541713"/>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2949" name="Rectangle 5"/>
          <p:cNvSpPr>
            <a:spLocks noGrp="1" noChangeArrowheads="1"/>
          </p:cNvSpPr>
          <p:nvPr>
            <p:ph type="body" sz="quarter" idx="3"/>
          </p:nvPr>
        </p:nvSpPr>
        <p:spPr bwMode="auto">
          <a:xfrm>
            <a:off x="949325" y="4427538"/>
            <a:ext cx="5111750" cy="4205287"/>
          </a:xfrm>
          <a:prstGeom prst="rect">
            <a:avLst/>
          </a:prstGeom>
          <a:noFill/>
          <a:ln w="9525">
            <a:noFill/>
            <a:miter lim="800000"/>
            <a:headEnd/>
            <a:tailEnd/>
          </a:ln>
          <a:effectLst/>
        </p:spPr>
        <p:txBody>
          <a:bodyPr vert="horz" wrap="square" lIns="88123" tIns="44062" rIns="88123" bIns="44062"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82950" name="Rectangle 6"/>
          <p:cNvSpPr>
            <a:spLocks noGrp="1" noChangeArrowheads="1"/>
          </p:cNvSpPr>
          <p:nvPr>
            <p:ph type="ftr" sz="quarter" idx="4"/>
          </p:nvPr>
        </p:nvSpPr>
        <p:spPr bwMode="auto">
          <a:xfrm>
            <a:off x="0" y="8853488"/>
            <a:ext cx="3067050" cy="442912"/>
          </a:xfrm>
          <a:prstGeom prst="rect">
            <a:avLst/>
          </a:prstGeom>
          <a:noFill/>
          <a:ln w="9525">
            <a:noFill/>
            <a:miter lim="800000"/>
            <a:headEnd/>
            <a:tailEnd/>
          </a:ln>
          <a:effectLst/>
        </p:spPr>
        <p:txBody>
          <a:bodyPr vert="horz" wrap="square" lIns="88123" tIns="44062" rIns="88123" bIns="44062" numCol="1" anchor="b" anchorCtr="0" compatLnSpc="1">
            <a:prstTxWarp prst="textNoShape">
              <a:avLst/>
            </a:prstTxWarp>
          </a:bodyPr>
          <a:lstStyle>
            <a:lvl1pPr defTabSz="879475" eaLnBrk="0" hangingPunct="0">
              <a:defRPr sz="1200">
                <a:latin typeface="Times New Roman" pitchFamily="-107" charset="0"/>
              </a:defRPr>
            </a:lvl1pPr>
          </a:lstStyle>
          <a:p>
            <a:pPr>
              <a:defRPr/>
            </a:pPr>
            <a:endParaRPr lang="en-US" dirty="0"/>
          </a:p>
        </p:txBody>
      </p:sp>
      <p:sp>
        <p:nvSpPr>
          <p:cNvPr id="82951" name="Rectangle 7"/>
          <p:cNvSpPr>
            <a:spLocks noGrp="1" noChangeArrowheads="1"/>
          </p:cNvSpPr>
          <p:nvPr>
            <p:ph type="sldNum" sz="quarter" idx="5"/>
          </p:nvPr>
        </p:nvSpPr>
        <p:spPr bwMode="auto">
          <a:xfrm>
            <a:off x="3943350" y="8853488"/>
            <a:ext cx="3067050" cy="442912"/>
          </a:xfrm>
          <a:prstGeom prst="rect">
            <a:avLst/>
          </a:prstGeom>
          <a:noFill/>
          <a:ln w="9525">
            <a:noFill/>
            <a:miter lim="800000"/>
            <a:headEnd/>
            <a:tailEnd/>
          </a:ln>
          <a:effectLst/>
        </p:spPr>
        <p:txBody>
          <a:bodyPr vert="horz" wrap="square" lIns="88123" tIns="44062" rIns="88123" bIns="44062" numCol="1" anchor="b" anchorCtr="0" compatLnSpc="1">
            <a:prstTxWarp prst="textNoShape">
              <a:avLst/>
            </a:prstTxWarp>
          </a:bodyPr>
          <a:lstStyle>
            <a:lvl1pPr algn="r" defTabSz="879475" eaLnBrk="0" hangingPunct="0">
              <a:defRPr sz="1200">
                <a:latin typeface="Times New Roman" pitchFamily="-107" charset="0"/>
              </a:defRPr>
            </a:lvl1pPr>
          </a:lstStyle>
          <a:p>
            <a:pPr>
              <a:defRPr/>
            </a:pPr>
            <a:fld id="{6E937585-E021-4AA4-A414-8FB84B40040B}" type="slidenum">
              <a:rPr lang="en-US"/>
              <a:pPr>
                <a:defRPr/>
              </a:pPr>
              <a:t>‹#›</a:t>
            </a:fld>
            <a:endParaRPr lang="en-US" dirty="0"/>
          </a:p>
        </p:txBody>
      </p:sp>
    </p:spTree>
    <p:extLst>
      <p:ext uri="{BB962C8B-B14F-4D97-AF65-F5344CB8AC3E}">
        <p14:creationId xmlns:p14="http://schemas.microsoft.com/office/powerpoint/2010/main" val="39832551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Times New Roman" pitchFamily="18" charset="0"/>
        <a:ea typeface="ＭＳ Ｐゴシック" pitchFamily="-65" charset="-128"/>
        <a:cs typeface="ＭＳ Ｐゴシック" pitchFamily="-65" charset="-128"/>
      </a:defRPr>
    </a:lvl1pPr>
    <a:lvl2pPr marL="457200" algn="l" rtl="0" eaLnBrk="0" fontAlgn="base" hangingPunct="0">
      <a:spcBef>
        <a:spcPct val="30000"/>
      </a:spcBef>
      <a:spcAft>
        <a:spcPct val="0"/>
      </a:spcAft>
      <a:defRPr kumimoji="1" sz="1200" kern="1200">
        <a:solidFill>
          <a:schemeClr val="tx1"/>
        </a:solidFill>
        <a:latin typeface="Times New Roman" pitchFamily="18" charset="0"/>
        <a:ea typeface="ＭＳ Ｐゴシック" pitchFamily="-65" charset="-128"/>
        <a:cs typeface="+mn-cs"/>
      </a:defRPr>
    </a:lvl2pPr>
    <a:lvl3pPr marL="914400" algn="l" rtl="0" eaLnBrk="0" fontAlgn="base" hangingPunct="0">
      <a:spcBef>
        <a:spcPct val="30000"/>
      </a:spcBef>
      <a:spcAft>
        <a:spcPct val="0"/>
      </a:spcAft>
      <a:defRPr kumimoji="1" sz="1200" kern="1200">
        <a:solidFill>
          <a:schemeClr val="tx1"/>
        </a:solidFill>
        <a:latin typeface="Times New Roman" pitchFamily="18" charset="0"/>
        <a:ea typeface="ＭＳ Ｐゴシック" pitchFamily="-65" charset="-128"/>
        <a:cs typeface="+mn-cs"/>
      </a:defRPr>
    </a:lvl3pPr>
    <a:lvl4pPr marL="1371600" algn="l" rtl="0" eaLnBrk="0" fontAlgn="base" hangingPunct="0">
      <a:spcBef>
        <a:spcPct val="30000"/>
      </a:spcBef>
      <a:spcAft>
        <a:spcPct val="0"/>
      </a:spcAft>
      <a:defRPr kumimoji="1" sz="1200" kern="1200">
        <a:solidFill>
          <a:schemeClr val="tx1"/>
        </a:solidFill>
        <a:latin typeface="Times New Roman" pitchFamily="18" charset="0"/>
        <a:ea typeface="ＭＳ Ｐゴシック" pitchFamily="-65" charset="-128"/>
        <a:cs typeface="+mn-cs"/>
      </a:defRPr>
    </a:lvl4pPr>
    <a:lvl5pPr marL="1828800" algn="l" rtl="0" eaLnBrk="0" fontAlgn="base" hangingPunct="0">
      <a:spcBef>
        <a:spcPct val="30000"/>
      </a:spcBef>
      <a:spcAft>
        <a:spcPct val="0"/>
      </a:spcAft>
      <a:defRPr kumimoji="1" sz="1200" kern="1200">
        <a:solidFill>
          <a:schemeClr val="tx1"/>
        </a:solidFill>
        <a:latin typeface="Times New Roman" pitchFamily="18" charset="0"/>
        <a:ea typeface="ＭＳ Ｐゴシック" pitchFamily="-65"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p:cNvSpPr>
            <a:spLocks noGrp="1" noRot="1" noChangeAspect="1" noTextEdit="1"/>
          </p:cNvSpPr>
          <p:nvPr>
            <p:ph type="sldImg"/>
          </p:nvPr>
        </p:nvSpPr>
        <p:spPr>
          <a:ln/>
        </p:spPr>
      </p:sp>
      <p:sp>
        <p:nvSpPr>
          <p:cNvPr id="2048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smtClean="0">
              <a:ea typeface="ＭＳ Ｐゴシック" pitchFamily="-107" charset="-128"/>
            </a:endParaRPr>
          </a:p>
        </p:txBody>
      </p:sp>
      <p:sp>
        <p:nvSpPr>
          <p:cNvPr id="2048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879475" eaLnBrk="0" hangingPunct="0">
              <a:defRPr>
                <a:solidFill>
                  <a:schemeClr val="tx1"/>
                </a:solidFill>
                <a:latin typeface="Arial" charset="0"/>
                <a:ea typeface="ＭＳ Ｐゴシック" pitchFamily="-107" charset="-128"/>
              </a:defRPr>
            </a:lvl1pPr>
            <a:lvl2pPr marL="742950" indent="-285750" defTabSz="879475" eaLnBrk="0" hangingPunct="0">
              <a:defRPr>
                <a:solidFill>
                  <a:schemeClr val="tx1"/>
                </a:solidFill>
                <a:latin typeface="Arial" charset="0"/>
                <a:ea typeface="ＭＳ Ｐゴシック" pitchFamily="-107" charset="-128"/>
              </a:defRPr>
            </a:lvl2pPr>
            <a:lvl3pPr marL="1143000" indent="-228600" defTabSz="879475" eaLnBrk="0" hangingPunct="0">
              <a:defRPr>
                <a:solidFill>
                  <a:schemeClr val="tx1"/>
                </a:solidFill>
                <a:latin typeface="Arial" charset="0"/>
                <a:ea typeface="ＭＳ Ｐゴシック" pitchFamily="-107" charset="-128"/>
              </a:defRPr>
            </a:lvl3pPr>
            <a:lvl4pPr marL="1600200" indent="-228600" defTabSz="879475" eaLnBrk="0" hangingPunct="0">
              <a:defRPr>
                <a:solidFill>
                  <a:schemeClr val="tx1"/>
                </a:solidFill>
                <a:latin typeface="Arial" charset="0"/>
                <a:ea typeface="ＭＳ Ｐゴシック" pitchFamily="-107" charset="-128"/>
              </a:defRPr>
            </a:lvl4pPr>
            <a:lvl5pPr marL="2057400" indent="-228600" defTabSz="879475" eaLnBrk="0" hangingPunct="0">
              <a:defRPr>
                <a:solidFill>
                  <a:schemeClr val="tx1"/>
                </a:solidFill>
                <a:latin typeface="Arial" charset="0"/>
                <a:ea typeface="ＭＳ Ｐゴシック" pitchFamily="-107" charset="-128"/>
              </a:defRPr>
            </a:lvl5pPr>
            <a:lvl6pPr marL="2514600" indent="-228600" defTabSz="879475" eaLnBrk="0" fontAlgn="base" hangingPunct="0">
              <a:spcBef>
                <a:spcPct val="0"/>
              </a:spcBef>
              <a:spcAft>
                <a:spcPct val="0"/>
              </a:spcAft>
              <a:defRPr>
                <a:solidFill>
                  <a:schemeClr val="tx1"/>
                </a:solidFill>
                <a:latin typeface="Arial" charset="0"/>
                <a:ea typeface="ＭＳ Ｐゴシック" pitchFamily="-107" charset="-128"/>
              </a:defRPr>
            </a:lvl6pPr>
            <a:lvl7pPr marL="2971800" indent="-228600" defTabSz="879475" eaLnBrk="0" fontAlgn="base" hangingPunct="0">
              <a:spcBef>
                <a:spcPct val="0"/>
              </a:spcBef>
              <a:spcAft>
                <a:spcPct val="0"/>
              </a:spcAft>
              <a:defRPr>
                <a:solidFill>
                  <a:schemeClr val="tx1"/>
                </a:solidFill>
                <a:latin typeface="Arial" charset="0"/>
                <a:ea typeface="ＭＳ Ｐゴシック" pitchFamily="-107" charset="-128"/>
              </a:defRPr>
            </a:lvl7pPr>
            <a:lvl8pPr marL="3429000" indent="-228600" defTabSz="879475" eaLnBrk="0" fontAlgn="base" hangingPunct="0">
              <a:spcBef>
                <a:spcPct val="0"/>
              </a:spcBef>
              <a:spcAft>
                <a:spcPct val="0"/>
              </a:spcAft>
              <a:defRPr>
                <a:solidFill>
                  <a:schemeClr val="tx1"/>
                </a:solidFill>
                <a:latin typeface="Arial" charset="0"/>
                <a:ea typeface="ＭＳ Ｐゴシック" pitchFamily="-107" charset="-128"/>
              </a:defRPr>
            </a:lvl8pPr>
            <a:lvl9pPr marL="3886200" indent="-228600" defTabSz="879475" eaLnBrk="0" fontAlgn="base" hangingPunct="0">
              <a:spcBef>
                <a:spcPct val="0"/>
              </a:spcBef>
              <a:spcAft>
                <a:spcPct val="0"/>
              </a:spcAft>
              <a:defRPr>
                <a:solidFill>
                  <a:schemeClr val="tx1"/>
                </a:solidFill>
                <a:latin typeface="Arial" charset="0"/>
                <a:ea typeface="ＭＳ Ｐゴシック" pitchFamily="-107" charset="-128"/>
              </a:defRPr>
            </a:lvl9pPr>
          </a:lstStyle>
          <a:p>
            <a:fld id="{26FE9D4A-9D79-4303-A2CA-0DDD685FBBE3}" type="slidenum">
              <a:rPr lang="en-US" smtClean="0">
                <a:latin typeface="Times New Roman" pitchFamily="18" charset="0"/>
              </a:rPr>
              <a:pPr/>
              <a:t>1</a:t>
            </a:fld>
            <a:endParaRPr lang="en-US" dirty="0" smtClean="0">
              <a:latin typeface="Times New Roman" pitchFamily="18"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p:cNvSpPr>
            <a:spLocks noGrp="1" noRot="1" noChangeAspect="1" noTextEdit="1"/>
          </p:cNvSpPr>
          <p:nvPr>
            <p:ph type="sldImg"/>
          </p:nvPr>
        </p:nvSpPr>
        <p:spPr>
          <a:ln/>
        </p:spPr>
      </p:sp>
      <p:sp>
        <p:nvSpPr>
          <p:cNvPr id="2969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smtClean="0">
              <a:ea typeface="ＭＳ Ｐゴシック" pitchFamily="-107" charset="-128"/>
            </a:endParaRPr>
          </a:p>
        </p:txBody>
      </p:sp>
      <p:sp>
        <p:nvSpPr>
          <p:cNvPr id="2970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879475" eaLnBrk="0" hangingPunct="0">
              <a:defRPr>
                <a:solidFill>
                  <a:schemeClr val="tx1"/>
                </a:solidFill>
                <a:latin typeface="Arial" charset="0"/>
                <a:ea typeface="ＭＳ Ｐゴシック" pitchFamily="-107" charset="-128"/>
              </a:defRPr>
            </a:lvl1pPr>
            <a:lvl2pPr marL="742950" indent="-285750" defTabSz="879475" eaLnBrk="0" hangingPunct="0">
              <a:defRPr>
                <a:solidFill>
                  <a:schemeClr val="tx1"/>
                </a:solidFill>
                <a:latin typeface="Arial" charset="0"/>
                <a:ea typeface="ＭＳ Ｐゴシック" pitchFamily="-107" charset="-128"/>
              </a:defRPr>
            </a:lvl2pPr>
            <a:lvl3pPr marL="1143000" indent="-228600" defTabSz="879475" eaLnBrk="0" hangingPunct="0">
              <a:defRPr>
                <a:solidFill>
                  <a:schemeClr val="tx1"/>
                </a:solidFill>
                <a:latin typeface="Arial" charset="0"/>
                <a:ea typeface="ＭＳ Ｐゴシック" pitchFamily="-107" charset="-128"/>
              </a:defRPr>
            </a:lvl3pPr>
            <a:lvl4pPr marL="1600200" indent="-228600" defTabSz="879475" eaLnBrk="0" hangingPunct="0">
              <a:defRPr>
                <a:solidFill>
                  <a:schemeClr val="tx1"/>
                </a:solidFill>
                <a:latin typeface="Arial" charset="0"/>
                <a:ea typeface="ＭＳ Ｐゴシック" pitchFamily="-107" charset="-128"/>
              </a:defRPr>
            </a:lvl4pPr>
            <a:lvl5pPr marL="2057400" indent="-228600" defTabSz="879475" eaLnBrk="0" hangingPunct="0">
              <a:defRPr>
                <a:solidFill>
                  <a:schemeClr val="tx1"/>
                </a:solidFill>
                <a:latin typeface="Arial" charset="0"/>
                <a:ea typeface="ＭＳ Ｐゴシック" pitchFamily="-107" charset="-128"/>
              </a:defRPr>
            </a:lvl5pPr>
            <a:lvl6pPr marL="2514600" indent="-228600" defTabSz="879475" eaLnBrk="0" fontAlgn="base" hangingPunct="0">
              <a:spcBef>
                <a:spcPct val="0"/>
              </a:spcBef>
              <a:spcAft>
                <a:spcPct val="0"/>
              </a:spcAft>
              <a:defRPr>
                <a:solidFill>
                  <a:schemeClr val="tx1"/>
                </a:solidFill>
                <a:latin typeface="Arial" charset="0"/>
                <a:ea typeface="ＭＳ Ｐゴシック" pitchFamily="-107" charset="-128"/>
              </a:defRPr>
            </a:lvl6pPr>
            <a:lvl7pPr marL="2971800" indent="-228600" defTabSz="879475" eaLnBrk="0" fontAlgn="base" hangingPunct="0">
              <a:spcBef>
                <a:spcPct val="0"/>
              </a:spcBef>
              <a:spcAft>
                <a:spcPct val="0"/>
              </a:spcAft>
              <a:defRPr>
                <a:solidFill>
                  <a:schemeClr val="tx1"/>
                </a:solidFill>
                <a:latin typeface="Arial" charset="0"/>
                <a:ea typeface="ＭＳ Ｐゴシック" pitchFamily="-107" charset="-128"/>
              </a:defRPr>
            </a:lvl7pPr>
            <a:lvl8pPr marL="3429000" indent="-228600" defTabSz="879475" eaLnBrk="0" fontAlgn="base" hangingPunct="0">
              <a:spcBef>
                <a:spcPct val="0"/>
              </a:spcBef>
              <a:spcAft>
                <a:spcPct val="0"/>
              </a:spcAft>
              <a:defRPr>
                <a:solidFill>
                  <a:schemeClr val="tx1"/>
                </a:solidFill>
                <a:latin typeface="Arial" charset="0"/>
                <a:ea typeface="ＭＳ Ｐゴシック" pitchFamily="-107" charset="-128"/>
              </a:defRPr>
            </a:lvl8pPr>
            <a:lvl9pPr marL="3886200" indent="-228600" defTabSz="879475" eaLnBrk="0" fontAlgn="base" hangingPunct="0">
              <a:spcBef>
                <a:spcPct val="0"/>
              </a:spcBef>
              <a:spcAft>
                <a:spcPct val="0"/>
              </a:spcAft>
              <a:defRPr>
                <a:solidFill>
                  <a:schemeClr val="tx1"/>
                </a:solidFill>
                <a:latin typeface="Arial" charset="0"/>
                <a:ea typeface="ＭＳ Ｐゴシック" pitchFamily="-107" charset="-128"/>
              </a:defRPr>
            </a:lvl9pPr>
          </a:lstStyle>
          <a:p>
            <a:fld id="{9DDA9A90-693A-4AB7-8845-630E50C06557}" type="slidenum">
              <a:rPr lang="en-US" smtClean="0">
                <a:latin typeface="Times New Roman" pitchFamily="18" charset="0"/>
              </a:rPr>
              <a:pPr/>
              <a:t>12</a:t>
            </a:fld>
            <a:endParaRPr lang="en-US" dirty="0" smtClean="0">
              <a:latin typeface="Times New Roman" pitchFamily="18"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a:ln/>
        </p:spPr>
      </p:sp>
      <p:sp>
        <p:nvSpPr>
          <p:cNvPr id="307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smtClean="0">
              <a:ea typeface="ＭＳ Ｐゴシック" pitchFamily="-107" charset="-128"/>
            </a:endParaRPr>
          </a:p>
        </p:txBody>
      </p:sp>
      <p:sp>
        <p:nvSpPr>
          <p:cNvPr id="3072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879475" eaLnBrk="0" hangingPunct="0">
              <a:defRPr>
                <a:solidFill>
                  <a:schemeClr val="tx1"/>
                </a:solidFill>
                <a:latin typeface="Arial" charset="0"/>
                <a:ea typeface="ＭＳ Ｐゴシック" pitchFamily="-107" charset="-128"/>
              </a:defRPr>
            </a:lvl1pPr>
            <a:lvl2pPr marL="742950" indent="-285750" defTabSz="879475" eaLnBrk="0" hangingPunct="0">
              <a:defRPr>
                <a:solidFill>
                  <a:schemeClr val="tx1"/>
                </a:solidFill>
                <a:latin typeface="Arial" charset="0"/>
                <a:ea typeface="ＭＳ Ｐゴシック" pitchFamily="-107" charset="-128"/>
              </a:defRPr>
            </a:lvl2pPr>
            <a:lvl3pPr marL="1143000" indent="-228600" defTabSz="879475" eaLnBrk="0" hangingPunct="0">
              <a:defRPr>
                <a:solidFill>
                  <a:schemeClr val="tx1"/>
                </a:solidFill>
                <a:latin typeface="Arial" charset="0"/>
                <a:ea typeface="ＭＳ Ｐゴシック" pitchFamily="-107" charset="-128"/>
              </a:defRPr>
            </a:lvl3pPr>
            <a:lvl4pPr marL="1600200" indent="-228600" defTabSz="879475" eaLnBrk="0" hangingPunct="0">
              <a:defRPr>
                <a:solidFill>
                  <a:schemeClr val="tx1"/>
                </a:solidFill>
                <a:latin typeface="Arial" charset="0"/>
                <a:ea typeface="ＭＳ Ｐゴシック" pitchFamily="-107" charset="-128"/>
              </a:defRPr>
            </a:lvl4pPr>
            <a:lvl5pPr marL="2057400" indent="-228600" defTabSz="879475" eaLnBrk="0" hangingPunct="0">
              <a:defRPr>
                <a:solidFill>
                  <a:schemeClr val="tx1"/>
                </a:solidFill>
                <a:latin typeface="Arial" charset="0"/>
                <a:ea typeface="ＭＳ Ｐゴシック" pitchFamily="-107" charset="-128"/>
              </a:defRPr>
            </a:lvl5pPr>
            <a:lvl6pPr marL="2514600" indent="-228600" defTabSz="879475" eaLnBrk="0" fontAlgn="base" hangingPunct="0">
              <a:spcBef>
                <a:spcPct val="0"/>
              </a:spcBef>
              <a:spcAft>
                <a:spcPct val="0"/>
              </a:spcAft>
              <a:defRPr>
                <a:solidFill>
                  <a:schemeClr val="tx1"/>
                </a:solidFill>
                <a:latin typeface="Arial" charset="0"/>
                <a:ea typeface="ＭＳ Ｐゴシック" pitchFamily="-107" charset="-128"/>
              </a:defRPr>
            </a:lvl6pPr>
            <a:lvl7pPr marL="2971800" indent="-228600" defTabSz="879475" eaLnBrk="0" fontAlgn="base" hangingPunct="0">
              <a:spcBef>
                <a:spcPct val="0"/>
              </a:spcBef>
              <a:spcAft>
                <a:spcPct val="0"/>
              </a:spcAft>
              <a:defRPr>
                <a:solidFill>
                  <a:schemeClr val="tx1"/>
                </a:solidFill>
                <a:latin typeface="Arial" charset="0"/>
                <a:ea typeface="ＭＳ Ｐゴシック" pitchFamily="-107" charset="-128"/>
              </a:defRPr>
            </a:lvl7pPr>
            <a:lvl8pPr marL="3429000" indent="-228600" defTabSz="879475" eaLnBrk="0" fontAlgn="base" hangingPunct="0">
              <a:spcBef>
                <a:spcPct val="0"/>
              </a:spcBef>
              <a:spcAft>
                <a:spcPct val="0"/>
              </a:spcAft>
              <a:defRPr>
                <a:solidFill>
                  <a:schemeClr val="tx1"/>
                </a:solidFill>
                <a:latin typeface="Arial" charset="0"/>
                <a:ea typeface="ＭＳ Ｐゴシック" pitchFamily="-107" charset="-128"/>
              </a:defRPr>
            </a:lvl8pPr>
            <a:lvl9pPr marL="3886200" indent="-228600" defTabSz="879475" eaLnBrk="0" fontAlgn="base" hangingPunct="0">
              <a:spcBef>
                <a:spcPct val="0"/>
              </a:spcBef>
              <a:spcAft>
                <a:spcPct val="0"/>
              </a:spcAft>
              <a:defRPr>
                <a:solidFill>
                  <a:schemeClr val="tx1"/>
                </a:solidFill>
                <a:latin typeface="Arial" charset="0"/>
                <a:ea typeface="ＭＳ Ｐゴシック" pitchFamily="-107" charset="-128"/>
              </a:defRPr>
            </a:lvl9pPr>
          </a:lstStyle>
          <a:p>
            <a:fld id="{93DF92C2-4758-4249-8C07-5C392A6DCFED}" type="slidenum">
              <a:rPr lang="en-US" smtClean="0">
                <a:latin typeface="Times New Roman" pitchFamily="18" charset="0"/>
              </a:rPr>
              <a:pPr/>
              <a:t>13</a:t>
            </a:fld>
            <a:endParaRPr lang="en-US" dirty="0" smtClean="0">
              <a:latin typeface="Times New Roman" pitchFamily="18"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Image Placeholder 1"/>
          <p:cNvSpPr>
            <a:spLocks noGrp="1" noRot="1" noChangeAspect="1" noTextEdit="1"/>
          </p:cNvSpPr>
          <p:nvPr>
            <p:ph type="sldImg"/>
          </p:nvPr>
        </p:nvSpPr>
        <p:spPr>
          <a:ln/>
        </p:spPr>
      </p:sp>
      <p:sp>
        <p:nvSpPr>
          <p:cNvPr id="3174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smtClean="0">
              <a:ea typeface="ＭＳ Ｐゴシック" pitchFamily="-107" charset="-128"/>
            </a:endParaRPr>
          </a:p>
        </p:txBody>
      </p:sp>
      <p:sp>
        <p:nvSpPr>
          <p:cNvPr id="3174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879475" eaLnBrk="0" hangingPunct="0">
              <a:defRPr>
                <a:solidFill>
                  <a:schemeClr val="tx1"/>
                </a:solidFill>
                <a:latin typeface="Arial" charset="0"/>
                <a:ea typeface="ＭＳ Ｐゴシック" pitchFamily="-107" charset="-128"/>
              </a:defRPr>
            </a:lvl1pPr>
            <a:lvl2pPr marL="742950" indent="-285750" defTabSz="879475" eaLnBrk="0" hangingPunct="0">
              <a:defRPr>
                <a:solidFill>
                  <a:schemeClr val="tx1"/>
                </a:solidFill>
                <a:latin typeface="Arial" charset="0"/>
                <a:ea typeface="ＭＳ Ｐゴシック" pitchFamily="-107" charset="-128"/>
              </a:defRPr>
            </a:lvl2pPr>
            <a:lvl3pPr marL="1143000" indent="-228600" defTabSz="879475" eaLnBrk="0" hangingPunct="0">
              <a:defRPr>
                <a:solidFill>
                  <a:schemeClr val="tx1"/>
                </a:solidFill>
                <a:latin typeface="Arial" charset="0"/>
                <a:ea typeface="ＭＳ Ｐゴシック" pitchFamily="-107" charset="-128"/>
              </a:defRPr>
            </a:lvl3pPr>
            <a:lvl4pPr marL="1600200" indent="-228600" defTabSz="879475" eaLnBrk="0" hangingPunct="0">
              <a:defRPr>
                <a:solidFill>
                  <a:schemeClr val="tx1"/>
                </a:solidFill>
                <a:latin typeface="Arial" charset="0"/>
                <a:ea typeface="ＭＳ Ｐゴシック" pitchFamily="-107" charset="-128"/>
              </a:defRPr>
            </a:lvl4pPr>
            <a:lvl5pPr marL="2057400" indent="-228600" defTabSz="879475" eaLnBrk="0" hangingPunct="0">
              <a:defRPr>
                <a:solidFill>
                  <a:schemeClr val="tx1"/>
                </a:solidFill>
                <a:latin typeface="Arial" charset="0"/>
                <a:ea typeface="ＭＳ Ｐゴシック" pitchFamily="-107" charset="-128"/>
              </a:defRPr>
            </a:lvl5pPr>
            <a:lvl6pPr marL="2514600" indent="-228600" defTabSz="879475" eaLnBrk="0" fontAlgn="base" hangingPunct="0">
              <a:spcBef>
                <a:spcPct val="0"/>
              </a:spcBef>
              <a:spcAft>
                <a:spcPct val="0"/>
              </a:spcAft>
              <a:defRPr>
                <a:solidFill>
                  <a:schemeClr val="tx1"/>
                </a:solidFill>
                <a:latin typeface="Arial" charset="0"/>
                <a:ea typeface="ＭＳ Ｐゴシック" pitchFamily="-107" charset="-128"/>
              </a:defRPr>
            </a:lvl6pPr>
            <a:lvl7pPr marL="2971800" indent="-228600" defTabSz="879475" eaLnBrk="0" fontAlgn="base" hangingPunct="0">
              <a:spcBef>
                <a:spcPct val="0"/>
              </a:spcBef>
              <a:spcAft>
                <a:spcPct val="0"/>
              </a:spcAft>
              <a:defRPr>
                <a:solidFill>
                  <a:schemeClr val="tx1"/>
                </a:solidFill>
                <a:latin typeface="Arial" charset="0"/>
                <a:ea typeface="ＭＳ Ｐゴシック" pitchFamily="-107" charset="-128"/>
              </a:defRPr>
            </a:lvl7pPr>
            <a:lvl8pPr marL="3429000" indent="-228600" defTabSz="879475" eaLnBrk="0" fontAlgn="base" hangingPunct="0">
              <a:spcBef>
                <a:spcPct val="0"/>
              </a:spcBef>
              <a:spcAft>
                <a:spcPct val="0"/>
              </a:spcAft>
              <a:defRPr>
                <a:solidFill>
                  <a:schemeClr val="tx1"/>
                </a:solidFill>
                <a:latin typeface="Arial" charset="0"/>
                <a:ea typeface="ＭＳ Ｐゴシック" pitchFamily="-107" charset="-128"/>
              </a:defRPr>
            </a:lvl8pPr>
            <a:lvl9pPr marL="3886200" indent="-228600" defTabSz="879475" eaLnBrk="0" fontAlgn="base" hangingPunct="0">
              <a:spcBef>
                <a:spcPct val="0"/>
              </a:spcBef>
              <a:spcAft>
                <a:spcPct val="0"/>
              </a:spcAft>
              <a:defRPr>
                <a:solidFill>
                  <a:schemeClr val="tx1"/>
                </a:solidFill>
                <a:latin typeface="Arial" charset="0"/>
                <a:ea typeface="ＭＳ Ｐゴシック" pitchFamily="-107" charset="-128"/>
              </a:defRPr>
            </a:lvl9pPr>
          </a:lstStyle>
          <a:p>
            <a:fld id="{3FBF28EA-5C66-4422-B321-96B6DE39CA4E}" type="slidenum">
              <a:rPr lang="en-US" smtClean="0">
                <a:latin typeface="Times New Roman" pitchFamily="18" charset="0"/>
              </a:rPr>
              <a:pPr/>
              <a:t>14</a:t>
            </a:fld>
            <a:endParaRPr lang="en-US" dirty="0" smtClean="0">
              <a:latin typeface="Times New Roman" pitchFamily="18"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p:cNvSpPr>
            <a:spLocks noGrp="1" noRot="1" noChangeAspect="1" noTextEdit="1"/>
          </p:cNvSpPr>
          <p:nvPr>
            <p:ph type="sldImg"/>
          </p:nvPr>
        </p:nvSpPr>
        <p:spPr>
          <a:ln/>
        </p:spPr>
      </p:sp>
      <p:sp>
        <p:nvSpPr>
          <p:cNvPr id="3277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smtClean="0">
              <a:ea typeface="ＭＳ Ｐゴシック" pitchFamily="-107" charset="-128"/>
            </a:endParaRPr>
          </a:p>
        </p:txBody>
      </p:sp>
      <p:sp>
        <p:nvSpPr>
          <p:cNvPr id="3277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879475" eaLnBrk="0" hangingPunct="0">
              <a:defRPr>
                <a:solidFill>
                  <a:schemeClr val="tx1"/>
                </a:solidFill>
                <a:latin typeface="Arial" charset="0"/>
                <a:ea typeface="ＭＳ Ｐゴシック" pitchFamily="-107" charset="-128"/>
              </a:defRPr>
            </a:lvl1pPr>
            <a:lvl2pPr marL="742950" indent="-285750" defTabSz="879475" eaLnBrk="0" hangingPunct="0">
              <a:defRPr>
                <a:solidFill>
                  <a:schemeClr val="tx1"/>
                </a:solidFill>
                <a:latin typeface="Arial" charset="0"/>
                <a:ea typeface="ＭＳ Ｐゴシック" pitchFamily="-107" charset="-128"/>
              </a:defRPr>
            </a:lvl2pPr>
            <a:lvl3pPr marL="1143000" indent="-228600" defTabSz="879475" eaLnBrk="0" hangingPunct="0">
              <a:defRPr>
                <a:solidFill>
                  <a:schemeClr val="tx1"/>
                </a:solidFill>
                <a:latin typeface="Arial" charset="0"/>
                <a:ea typeface="ＭＳ Ｐゴシック" pitchFamily="-107" charset="-128"/>
              </a:defRPr>
            </a:lvl3pPr>
            <a:lvl4pPr marL="1600200" indent="-228600" defTabSz="879475" eaLnBrk="0" hangingPunct="0">
              <a:defRPr>
                <a:solidFill>
                  <a:schemeClr val="tx1"/>
                </a:solidFill>
                <a:latin typeface="Arial" charset="0"/>
                <a:ea typeface="ＭＳ Ｐゴシック" pitchFamily="-107" charset="-128"/>
              </a:defRPr>
            </a:lvl4pPr>
            <a:lvl5pPr marL="2057400" indent="-228600" defTabSz="879475" eaLnBrk="0" hangingPunct="0">
              <a:defRPr>
                <a:solidFill>
                  <a:schemeClr val="tx1"/>
                </a:solidFill>
                <a:latin typeface="Arial" charset="0"/>
                <a:ea typeface="ＭＳ Ｐゴシック" pitchFamily="-107" charset="-128"/>
              </a:defRPr>
            </a:lvl5pPr>
            <a:lvl6pPr marL="2514600" indent="-228600" defTabSz="879475" eaLnBrk="0" fontAlgn="base" hangingPunct="0">
              <a:spcBef>
                <a:spcPct val="0"/>
              </a:spcBef>
              <a:spcAft>
                <a:spcPct val="0"/>
              </a:spcAft>
              <a:defRPr>
                <a:solidFill>
                  <a:schemeClr val="tx1"/>
                </a:solidFill>
                <a:latin typeface="Arial" charset="0"/>
                <a:ea typeface="ＭＳ Ｐゴシック" pitchFamily="-107" charset="-128"/>
              </a:defRPr>
            </a:lvl6pPr>
            <a:lvl7pPr marL="2971800" indent="-228600" defTabSz="879475" eaLnBrk="0" fontAlgn="base" hangingPunct="0">
              <a:spcBef>
                <a:spcPct val="0"/>
              </a:spcBef>
              <a:spcAft>
                <a:spcPct val="0"/>
              </a:spcAft>
              <a:defRPr>
                <a:solidFill>
                  <a:schemeClr val="tx1"/>
                </a:solidFill>
                <a:latin typeface="Arial" charset="0"/>
                <a:ea typeface="ＭＳ Ｐゴシック" pitchFamily="-107" charset="-128"/>
              </a:defRPr>
            </a:lvl7pPr>
            <a:lvl8pPr marL="3429000" indent="-228600" defTabSz="879475" eaLnBrk="0" fontAlgn="base" hangingPunct="0">
              <a:spcBef>
                <a:spcPct val="0"/>
              </a:spcBef>
              <a:spcAft>
                <a:spcPct val="0"/>
              </a:spcAft>
              <a:defRPr>
                <a:solidFill>
                  <a:schemeClr val="tx1"/>
                </a:solidFill>
                <a:latin typeface="Arial" charset="0"/>
                <a:ea typeface="ＭＳ Ｐゴシック" pitchFamily="-107" charset="-128"/>
              </a:defRPr>
            </a:lvl8pPr>
            <a:lvl9pPr marL="3886200" indent="-228600" defTabSz="879475" eaLnBrk="0" fontAlgn="base" hangingPunct="0">
              <a:spcBef>
                <a:spcPct val="0"/>
              </a:spcBef>
              <a:spcAft>
                <a:spcPct val="0"/>
              </a:spcAft>
              <a:defRPr>
                <a:solidFill>
                  <a:schemeClr val="tx1"/>
                </a:solidFill>
                <a:latin typeface="Arial" charset="0"/>
                <a:ea typeface="ＭＳ Ｐゴシック" pitchFamily="-107" charset="-128"/>
              </a:defRPr>
            </a:lvl9pPr>
          </a:lstStyle>
          <a:p>
            <a:fld id="{00064DDC-CEF5-46D6-A81F-338538D848D6}" type="slidenum">
              <a:rPr lang="en-US" smtClean="0">
                <a:latin typeface="Times New Roman" pitchFamily="18" charset="0"/>
              </a:rPr>
              <a:pPr/>
              <a:t>15</a:t>
            </a:fld>
            <a:endParaRPr lang="en-US" dirty="0" smtClean="0">
              <a:latin typeface="Times New Roman" pitchFamily="18"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p:cNvSpPr>
            <a:spLocks noGrp="1" noRot="1" noChangeAspect="1" noTextEdit="1"/>
          </p:cNvSpPr>
          <p:nvPr>
            <p:ph type="sldImg"/>
          </p:nvPr>
        </p:nvSpPr>
        <p:spPr>
          <a:ln/>
        </p:spPr>
      </p:sp>
      <p:sp>
        <p:nvSpPr>
          <p:cNvPr id="3379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smtClean="0">
              <a:ea typeface="ＭＳ Ｐゴシック" pitchFamily="-107" charset="-128"/>
            </a:endParaRPr>
          </a:p>
        </p:txBody>
      </p:sp>
      <p:sp>
        <p:nvSpPr>
          <p:cNvPr id="3379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879475" eaLnBrk="0" hangingPunct="0">
              <a:defRPr>
                <a:solidFill>
                  <a:schemeClr val="tx1"/>
                </a:solidFill>
                <a:latin typeface="Arial" charset="0"/>
                <a:ea typeface="ＭＳ Ｐゴシック" pitchFamily="-107" charset="-128"/>
              </a:defRPr>
            </a:lvl1pPr>
            <a:lvl2pPr marL="742950" indent="-285750" defTabSz="879475" eaLnBrk="0" hangingPunct="0">
              <a:defRPr>
                <a:solidFill>
                  <a:schemeClr val="tx1"/>
                </a:solidFill>
                <a:latin typeface="Arial" charset="0"/>
                <a:ea typeface="ＭＳ Ｐゴシック" pitchFamily="-107" charset="-128"/>
              </a:defRPr>
            </a:lvl2pPr>
            <a:lvl3pPr marL="1143000" indent="-228600" defTabSz="879475" eaLnBrk="0" hangingPunct="0">
              <a:defRPr>
                <a:solidFill>
                  <a:schemeClr val="tx1"/>
                </a:solidFill>
                <a:latin typeface="Arial" charset="0"/>
                <a:ea typeface="ＭＳ Ｐゴシック" pitchFamily="-107" charset="-128"/>
              </a:defRPr>
            </a:lvl3pPr>
            <a:lvl4pPr marL="1600200" indent="-228600" defTabSz="879475" eaLnBrk="0" hangingPunct="0">
              <a:defRPr>
                <a:solidFill>
                  <a:schemeClr val="tx1"/>
                </a:solidFill>
                <a:latin typeface="Arial" charset="0"/>
                <a:ea typeface="ＭＳ Ｐゴシック" pitchFamily="-107" charset="-128"/>
              </a:defRPr>
            </a:lvl4pPr>
            <a:lvl5pPr marL="2057400" indent="-228600" defTabSz="879475" eaLnBrk="0" hangingPunct="0">
              <a:defRPr>
                <a:solidFill>
                  <a:schemeClr val="tx1"/>
                </a:solidFill>
                <a:latin typeface="Arial" charset="0"/>
                <a:ea typeface="ＭＳ Ｐゴシック" pitchFamily="-107" charset="-128"/>
              </a:defRPr>
            </a:lvl5pPr>
            <a:lvl6pPr marL="2514600" indent="-228600" defTabSz="879475" eaLnBrk="0" fontAlgn="base" hangingPunct="0">
              <a:spcBef>
                <a:spcPct val="0"/>
              </a:spcBef>
              <a:spcAft>
                <a:spcPct val="0"/>
              </a:spcAft>
              <a:defRPr>
                <a:solidFill>
                  <a:schemeClr val="tx1"/>
                </a:solidFill>
                <a:latin typeface="Arial" charset="0"/>
                <a:ea typeface="ＭＳ Ｐゴシック" pitchFamily="-107" charset="-128"/>
              </a:defRPr>
            </a:lvl6pPr>
            <a:lvl7pPr marL="2971800" indent="-228600" defTabSz="879475" eaLnBrk="0" fontAlgn="base" hangingPunct="0">
              <a:spcBef>
                <a:spcPct val="0"/>
              </a:spcBef>
              <a:spcAft>
                <a:spcPct val="0"/>
              </a:spcAft>
              <a:defRPr>
                <a:solidFill>
                  <a:schemeClr val="tx1"/>
                </a:solidFill>
                <a:latin typeface="Arial" charset="0"/>
                <a:ea typeface="ＭＳ Ｐゴシック" pitchFamily="-107" charset="-128"/>
              </a:defRPr>
            </a:lvl7pPr>
            <a:lvl8pPr marL="3429000" indent="-228600" defTabSz="879475" eaLnBrk="0" fontAlgn="base" hangingPunct="0">
              <a:spcBef>
                <a:spcPct val="0"/>
              </a:spcBef>
              <a:spcAft>
                <a:spcPct val="0"/>
              </a:spcAft>
              <a:defRPr>
                <a:solidFill>
                  <a:schemeClr val="tx1"/>
                </a:solidFill>
                <a:latin typeface="Arial" charset="0"/>
                <a:ea typeface="ＭＳ Ｐゴシック" pitchFamily="-107" charset="-128"/>
              </a:defRPr>
            </a:lvl8pPr>
            <a:lvl9pPr marL="3886200" indent="-228600" defTabSz="879475" eaLnBrk="0" fontAlgn="base" hangingPunct="0">
              <a:spcBef>
                <a:spcPct val="0"/>
              </a:spcBef>
              <a:spcAft>
                <a:spcPct val="0"/>
              </a:spcAft>
              <a:defRPr>
                <a:solidFill>
                  <a:schemeClr val="tx1"/>
                </a:solidFill>
                <a:latin typeface="Arial" charset="0"/>
                <a:ea typeface="ＭＳ Ｐゴシック" pitchFamily="-107" charset="-128"/>
              </a:defRPr>
            </a:lvl9pPr>
          </a:lstStyle>
          <a:p>
            <a:fld id="{8142C8C7-329C-44FD-A929-E40D0CD9B8E2}" type="slidenum">
              <a:rPr lang="en-US" smtClean="0">
                <a:latin typeface="Times New Roman" pitchFamily="18" charset="0"/>
              </a:rPr>
              <a:pPr/>
              <a:t>16</a:t>
            </a:fld>
            <a:endParaRPr lang="en-US" dirty="0" smtClean="0">
              <a:latin typeface="Times New Roman" pitchFamily="18" charset="0"/>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a:ln/>
        </p:spPr>
      </p:sp>
      <p:sp>
        <p:nvSpPr>
          <p:cNvPr id="3481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smtClean="0">
              <a:ea typeface="ＭＳ Ｐゴシック" pitchFamily="-107" charset="-128"/>
            </a:endParaRPr>
          </a:p>
        </p:txBody>
      </p:sp>
      <p:sp>
        <p:nvSpPr>
          <p:cNvPr id="3482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879475" eaLnBrk="0" hangingPunct="0">
              <a:defRPr>
                <a:solidFill>
                  <a:schemeClr val="tx1"/>
                </a:solidFill>
                <a:latin typeface="Arial" charset="0"/>
                <a:ea typeface="ＭＳ Ｐゴシック" pitchFamily="-107" charset="-128"/>
              </a:defRPr>
            </a:lvl1pPr>
            <a:lvl2pPr marL="742950" indent="-285750" defTabSz="879475" eaLnBrk="0" hangingPunct="0">
              <a:defRPr>
                <a:solidFill>
                  <a:schemeClr val="tx1"/>
                </a:solidFill>
                <a:latin typeface="Arial" charset="0"/>
                <a:ea typeface="ＭＳ Ｐゴシック" pitchFamily="-107" charset="-128"/>
              </a:defRPr>
            </a:lvl2pPr>
            <a:lvl3pPr marL="1143000" indent="-228600" defTabSz="879475" eaLnBrk="0" hangingPunct="0">
              <a:defRPr>
                <a:solidFill>
                  <a:schemeClr val="tx1"/>
                </a:solidFill>
                <a:latin typeface="Arial" charset="0"/>
                <a:ea typeface="ＭＳ Ｐゴシック" pitchFamily="-107" charset="-128"/>
              </a:defRPr>
            </a:lvl3pPr>
            <a:lvl4pPr marL="1600200" indent="-228600" defTabSz="879475" eaLnBrk="0" hangingPunct="0">
              <a:defRPr>
                <a:solidFill>
                  <a:schemeClr val="tx1"/>
                </a:solidFill>
                <a:latin typeface="Arial" charset="0"/>
                <a:ea typeface="ＭＳ Ｐゴシック" pitchFamily="-107" charset="-128"/>
              </a:defRPr>
            </a:lvl4pPr>
            <a:lvl5pPr marL="2057400" indent="-228600" defTabSz="879475" eaLnBrk="0" hangingPunct="0">
              <a:defRPr>
                <a:solidFill>
                  <a:schemeClr val="tx1"/>
                </a:solidFill>
                <a:latin typeface="Arial" charset="0"/>
                <a:ea typeface="ＭＳ Ｐゴシック" pitchFamily="-107" charset="-128"/>
              </a:defRPr>
            </a:lvl5pPr>
            <a:lvl6pPr marL="2514600" indent="-228600" defTabSz="879475" eaLnBrk="0" fontAlgn="base" hangingPunct="0">
              <a:spcBef>
                <a:spcPct val="0"/>
              </a:spcBef>
              <a:spcAft>
                <a:spcPct val="0"/>
              </a:spcAft>
              <a:defRPr>
                <a:solidFill>
                  <a:schemeClr val="tx1"/>
                </a:solidFill>
                <a:latin typeface="Arial" charset="0"/>
                <a:ea typeface="ＭＳ Ｐゴシック" pitchFamily="-107" charset="-128"/>
              </a:defRPr>
            </a:lvl6pPr>
            <a:lvl7pPr marL="2971800" indent="-228600" defTabSz="879475" eaLnBrk="0" fontAlgn="base" hangingPunct="0">
              <a:spcBef>
                <a:spcPct val="0"/>
              </a:spcBef>
              <a:spcAft>
                <a:spcPct val="0"/>
              </a:spcAft>
              <a:defRPr>
                <a:solidFill>
                  <a:schemeClr val="tx1"/>
                </a:solidFill>
                <a:latin typeface="Arial" charset="0"/>
                <a:ea typeface="ＭＳ Ｐゴシック" pitchFamily="-107" charset="-128"/>
              </a:defRPr>
            </a:lvl7pPr>
            <a:lvl8pPr marL="3429000" indent="-228600" defTabSz="879475" eaLnBrk="0" fontAlgn="base" hangingPunct="0">
              <a:spcBef>
                <a:spcPct val="0"/>
              </a:spcBef>
              <a:spcAft>
                <a:spcPct val="0"/>
              </a:spcAft>
              <a:defRPr>
                <a:solidFill>
                  <a:schemeClr val="tx1"/>
                </a:solidFill>
                <a:latin typeface="Arial" charset="0"/>
                <a:ea typeface="ＭＳ Ｐゴシック" pitchFamily="-107" charset="-128"/>
              </a:defRPr>
            </a:lvl8pPr>
            <a:lvl9pPr marL="3886200" indent="-228600" defTabSz="879475" eaLnBrk="0" fontAlgn="base" hangingPunct="0">
              <a:spcBef>
                <a:spcPct val="0"/>
              </a:spcBef>
              <a:spcAft>
                <a:spcPct val="0"/>
              </a:spcAft>
              <a:defRPr>
                <a:solidFill>
                  <a:schemeClr val="tx1"/>
                </a:solidFill>
                <a:latin typeface="Arial" charset="0"/>
                <a:ea typeface="ＭＳ Ｐゴシック" pitchFamily="-107" charset="-128"/>
              </a:defRPr>
            </a:lvl9pPr>
          </a:lstStyle>
          <a:p>
            <a:fld id="{FC93C7B6-11DA-4179-9B06-EE7918FEB409}" type="slidenum">
              <a:rPr lang="en-US" smtClean="0">
                <a:latin typeface="Times New Roman" pitchFamily="18" charset="0"/>
              </a:rPr>
              <a:pPr/>
              <a:t>17</a:t>
            </a:fld>
            <a:endParaRPr lang="en-US" dirty="0" smtClean="0">
              <a:latin typeface="Times New Roman" pitchFamily="18" charset="0"/>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a:ln/>
        </p:spPr>
      </p:sp>
      <p:sp>
        <p:nvSpPr>
          <p:cNvPr id="3584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smtClean="0">
              <a:ea typeface="ＭＳ Ｐゴシック" pitchFamily="-107" charset="-128"/>
            </a:endParaRPr>
          </a:p>
        </p:txBody>
      </p:sp>
      <p:sp>
        <p:nvSpPr>
          <p:cNvPr id="3584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879475" eaLnBrk="0" hangingPunct="0">
              <a:defRPr>
                <a:solidFill>
                  <a:schemeClr val="tx1"/>
                </a:solidFill>
                <a:latin typeface="Arial" charset="0"/>
                <a:ea typeface="ＭＳ Ｐゴシック" pitchFamily="-107" charset="-128"/>
              </a:defRPr>
            </a:lvl1pPr>
            <a:lvl2pPr marL="742950" indent="-285750" defTabSz="879475" eaLnBrk="0" hangingPunct="0">
              <a:defRPr>
                <a:solidFill>
                  <a:schemeClr val="tx1"/>
                </a:solidFill>
                <a:latin typeface="Arial" charset="0"/>
                <a:ea typeface="ＭＳ Ｐゴシック" pitchFamily="-107" charset="-128"/>
              </a:defRPr>
            </a:lvl2pPr>
            <a:lvl3pPr marL="1143000" indent="-228600" defTabSz="879475" eaLnBrk="0" hangingPunct="0">
              <a:defRPr>
                <a:solidFill>
                  <a:schemeClr val="tx1"/>
                </a:solidFill>
                <a:latin typeface="Arial" charset="0"/>
                <a:ea typeface="ＭＳ Ｐゴシック" pitchFamily="-107" charset="-128"/>
              </a:defRPr>
            </a:lvl3pPr>
            <a:lvl4pPr marL="1600200" indent="-228600" defTabSz="879475" eaLnBrk="0" hangingPunct="0">
              <a:defRPr>
                <a:solidFill>
                  <a:schemeClr val="tx1"/>
                </a:solidFill>
                <a:latin typeface="Arial" charset="0"/>
                <a:ea typeface="ＭＳ Ｐゴシック" pitchFamily="-107" charset="-128"/>
              </a:defRPr>
            </a:lvl4pPr>
            <a:lvl5pPr marL="2057400" indent="-228600" defTabSz="879475" eaLnBrk="0" hangingPunct="0">
              <a:defRPr>
                <a:solidFill>
                  <a:schemeClr val="tx1"/>
                </a:solidFill>
                <a:latin typeface="Arial" charset="0"/>
                <a:ea typeface="ＭＳ Ｐゴシック" pitchFamily="-107" charset="-128"/>
              </a:defRPr>
            </a:lvl5pPr>
            <a:lvl6pPr marL="2514600" indent="-228600" defTabSz="879475" eaLnBrk="0" fontAlgn="base" hangingPunct="0">
              <a:spcBef>
                <a:spcPct val="0"/>
              </a:spcBef>
              <a:spcAft>
                <a:spcPct val="0"/>
              </a:spcAft>
              <a:defRPr>
                <a:solidFill>
                  <a:schemeClr val="tx1"/>
                </a:solidFill>
                <a:latin typeface="Arial" charset="0"/>
                <a:ea typeface="ＭＳ Ｐゴシック" pitchFamily="-107" charset="-128"/>
              </a:defRPr>
            </a:lvl6pPr>
            <a:lvl7pPr marL="2971800" indent="-228600" defTabSz="879475" eaLnBrk="0" fontAlgn="base" hangingPunct="0">
              <a:spcBef>
                <a:spcPct val="0"/>
              </a:spcBef>
              <a:spcAft>
                <a:spcPct val="0"/>
              </a:spcAft>
              <a:defRPr>
                <a:solidFill>
                  <a:schemeClr val="tx1"/>
                </a:solidFill>
                <a:latin typeface="Arial" charset="0"/>
                <a:ea typeface="ＭＳ Ｐゴシック" pitchFamily="-107" charset="-128"/>
              </a:defRPr>
            </a:lvl7pPr>
            <a:lvl8pPr marL="3429000" indent="-228600" defTabSz="879475" eaLnBrk="0" fontAlgn="base" hangingPunct="0">
              <a:spcBef>
                <a:spcPct val="0"/>
              </a:spcBef>
              <a:spcAft>
                <a:spcPct val="0"/>
              </a:spcAft>
              <a:defRPr>
                <a:solidFill>
                  <a:schemeClr val="tx1"/>
                </a:solidFill>
                <a:latin typeface="Arial" charset="0"/>
                <a:ea typeface="ＭＳ Ｐゴシック" pitchFamily="-107" charset="-128"/>
              </a:defRPr>
            </a:lvl8pPr>
            <a:lvl9pPr marL="3886200" indent="-228600" defTabSz="879475" eaLnBrk="0" fontAlgn="base" hangingPunct="0">
              <a:spcBef>
                <a:spcPct val="0"/>
              </a:spcBef>
              <a:spcAft>
                <a:spcPct val="0"/>
              </a:spcAft>
              <a:defRPr>
                <a:solidFill>
                  <a:schemeClr val="tx1"/>
                </a:solidFill>
                <a:latin typeface="Arial" charset="0"/>
                <a:ea typeface="ＭＳ Ｐゴシック" pitchFamily="-107" charset="-128"/>
              </a:defRPr>
            </a:lvl9pPr>
          </a:lstStyle>
          <a:p>
            <a:fld id="{15BAD263-9A69-4C5E-B02D-4DA586A1AE4E}" type="slidenum">
              <a:rPr lang="en-US" smtClean="0">
                <a:latin typeface="Times New Roman" pitchFamily="18" charset="0"/>
              </a:rPr>
              <a:pPr/>
              <a:t>18</a:t>
            </a:fld>
            <a:endParaRPr lang="en-US" dirty="0" smtClean="0">
              <a:latin typeface="Times New Roman" pitchFamily="18"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ln/>
        </p:spPr>
      </p:sp>
      <p:sp>
        <p:nvSpPr>
          <p:cNvPr id="2150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smtClean="0">
              <a:ea typeface="ＭＳ Ｐゴシック" pitchFamily="-107" charset="-128"/>
            </a:endParaRPr>
          </a:p>
        </p:txBody>
      </p:sp>
      <p:sp>
        <p:nvSpPr>
          <p:cNvPr id="2150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879475" eaLnBrk="0" hangingPunct="0">
              <a:defRPr>
                <a:solidFill>
                  <a:schemeClr val="tx1"/>
                </a:solidFill>
                <a:latin typeface="Arial" charset="0"/>
                <a:ea typeface="ＭＳ Ｐゴシック" pitchFamily="-107" charset="-128"/>
              </a:defRPr>
            </a:lvl1pPr>
            <a:lvl2pPr marL="742950" indent="-285750" defTabSz="879475" eaLnBrk="0" hangingPunct="0">
              <a:defRPr>
                <a:solidFill>
                  <a:schemeClr val="tx1"/>
                </a:solidFill>
                <a:latin typeface="Arial" charset="0"/>
                <a:ea typeface="ＭＳ Ｐゴシック" pitchFamily="-107" charset="-128"/>
              </a:defRPr>
            </a:lvl2pPr>
            <a:lvl3pPr marL="1143000" indent="-228600" defTabSz="879475" eaLnBrk="0" hangingPunct="0">
              <a:defRPr>
                <a:solidFill>
                  <a:schemeClr val="tx1"/>
                </a:solidFill>
                <a:latin typeface="Arial" charset="0"/>
                <a:ea typeface="ＭＳ Ｐゴシック" pitchFamily="-107" charset="-128"/>
              </a:defRPr>
            </a:lvl3pPr>
            <a:lvl4pPr marL="1600200" indent="-228600" defTabSz="879475" eaLnBrk="0" hangingPunct="0">
              <a:defRPr>
                <a:solidFill>
                  <a:schemeClr val="tx1"/>
                </a:solidFill>
                <a:latin typeface="Arial" charset="0"/>
                <a:ea typeface="ＭＳ Ｐゴシック" pitchFamily="-107" charset="-128"/>
              </a:defRPr>
            </a:lvl4pPr>
            <a:lvl5pPr marL="2057400" indent="-228600" defTabSz="879475" eaLnBrk="0" hangingPunct="0">
              <a:defRPr>
                <a:solidFill>
                  <a:schemeClr val="tx1"/>
                </a:solidFill>
                <a:latin typeface="Arial" charset="0"/>
                <a:ea typeface="ＭＳ Ｐゴシック" pitchFamily="-107" charset="-128"/>
              </a:defRPr>
            </a:lvl5pPr>
            <a:lvl6pPr marL="2514600" indent="-228600" defTabSz="879475" eaLnBrk="0" fontAlgn="base" hangingPunct="0">
              <a:spcBef>
                <a:spcPct val="0"/>
              </a:spcBef>
              <a:spcAft>
                <a:spcPct val="0"/>
              </a:spcAft>
              <a:defRPr>
                <a:solidFill>
                  <a:schemeClr val="tx1"/>
                </a:solidFill>
                <a:latin typeface="Arial" charset="0"/>
                <a:ea typeface="ＭＳ Ｐゴシック" pitchFamily="-107" charset="-128"/>
              </a:defRPr>
            </a:lvl6pPr>
            <a:lvl7pPr marL="2971800" indent="-228600" defTabSz="879475" eaLnBrk="0" fontAlgn="base" hangingPunct="0">
              <a:spcBef>
                <a:spcPct val="0"/>
              </a:spcBef>
              <a:spcAft>
                <a:spcPct val="0"/>
              </a:spcAft>
              <a:defRPr>
                <a:solidFill>
                  <a:schemeClr val="tx1"/>
                </a:solidFill>
                <a:latin typeface="Arial" charset="0"/>
                <a:ea typeface="ＭＳ Ｐゴシック" pitchFamily="-107" charset="-128"/>
              </a:defRPr>
            </a:lvl7pPr>
            <a:lvl8pPr marL="3429000" indent="-228600" defTabSz="879475" eaLnBrk="0" fontAlgn="base" hangingPunct="0">
              <a:spcBef>
                <a:spcPct val="0"/>
              </a:spcBef>
              <a:spcAft>
                <a:spcPct val="0"/>
              </a:spcAft>
              <a:defRPr>
                <a:solidFill>
                  <a:schemeClr val="tx1"/>
                </a:solidFill>
                <a:latin typeface="Arial" charset="0"/>
                <a:ea typeface="ＭＳ Ｐゴシック" pitchFamily="-107" charset="-128"/>
              </a:defRPr>
            </a:lvl8pPr>
            <a:lvl9pPr marL="3886200" indent="-228600" defTabSz="879475" eaLnBrk="0" fontAlgn="base" hangingPunct="0">
              <a:spcBef>
                <a:spcPct val="0"/>
              </a:spcBef>
              <a:spcAft>
                <a:spcPct val="0"/>
              </a:spcAft>
              <a:defRPr>
                <a:solidFill>
                  <a:schemeClr val="tx1"/>
                </a:solidFill>
                <a:latin typeface="Arial" charset="0"/>
                <a:ea typeface="ＭＳ Ｐゴシック" pitchFamily="-107" charset="-128"/>
              </a:defRPr>
            </a:lvl9pPr>
          </a:lstStyle>
          <a:p>
            <a:fld id="{74AC7254-EAF3-472F-A535-94883A3FB651}" type="slidenum">
              <a:rPr lang="en-US" smtClean="0">
                <a:latin typeface="Times New Roman" pitchFamily="18" charset="0"/>
              </a:rPr>
              <a:pPr/>
              <a:t>2</a:t>
            </a:fld>
            <a:endParaRPr lang="en-US" dirty="0" smtClean="0">
              <a:latin typeface="Times New Roman" pitchFamily="18"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Image Placeholder 1"/>
          <p:cNvSpPr>
            <a:spLocks noGrp="1" noRot="1" noChangeAspect="1" noTextEdit="1"/>
          </p:cNvSpPr>
          <p:nvPr>
            <p:ph type="sldImg"/>
          </p:nvPr>
        </p:nvSpPr>
        <p:spPr>
          <a:ln/>
        </p:spPr>
      </p:sp>
      <p:sp>
        <p:nvSpPr>
          <p:cNvPr id="2253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smtClean="0">
              <a:ea typeface="ＭＳ Ｐゴシック" pitchFamily="-107" charset="-128"/>
            </a:endParaRPr>
          </a:p>
        </p:txBody>
      </p:sp>
      <p:sp>
        <p:nvSpPr>
          <p:cNvPr id="2253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879475" eaLnBrk="0" hangingPunct="0">
              <a:defRPr>
                <a:solidFill>
                  <a:schemeClr val="tx1"/>
                </a:solidFill>
                <a:latin typeface="Arial" charset="0"/>
                <a:ea typeface="ＭＳ Ｐゴシック" pitchFamily="-107" charset="-128"/>
              </a:defRPr>
            </a:lvl1pPr>
            <a:lvl2pPr marL="742950" indent="-285750" defTabSz="879475" eaLnBrk="0" hangingPunct="0">
              <a:defRPr>
                <a:solidFill>
                  <a:schemeClr val="tx1"/>
                </a:solidFill>
                <a:latin typeface="Arial" charset="0"/>
                <a:ea typeface="ＭＳ Ｐゴシック" pitchFamily="-107" charset="-128"/>
              </a:defRPr>
            </a:lvl2pPr>
            <a:lvl3pPr marL="1143000" indent="-228600" defTabSz="879475" eaLnBrk="0" hangingPunct="0">
              <a:defRPr>
                <a:solidFill>
                  <a:schemeClr val="tx1"/>
                </a:solidFill>
                <a:latin typeface="Arial" charset="0"/>
                <a:ea typeface="ＭＳ Ｐゴシック" pitchFamily="-107" charset="-128"/>
              </a:defRPr>
            </a:lvl3pPr>
            <a:lvl4pPr marL="1600200" indent="-228600" defTabSz="879475" eaLnBrk="0" hangingPunct="0">
              <a:defRPr>
                <a:solidFill>
                  <a:schemeClr val="tx1"/>
                </a:solidFill>
                <a:latin typeface="Arial" charset="0"/>
                <a:ea typeface="ＭＳ Ｐゴシック" pitchFamily="-107" charset="-128"/>
              </a:defRPr>
            </a:lvl4pPr>
            <a:lvl5pPr marL="2057400" indent="-228600" defTabSz="879475" eaLnBrk="0" hangingPunct="0">
              <a:defRPr>
                <a:solidFill>
                  <a:schemeClr val="tx1"/>
                </a:solidFill>
                <a:latin typeface="Arial" charset="0"/>
                <a:ea typeface="ＭＳ Ｐゴシック" pitchFamily="-107" charset="-128"/>
              </a:defRPr>
            </a:lvl5pPr>
            <a:lvl6pPr marL="2514600" indent="-228600" defTabSz="879475" eaLnBrk="0" fontAlgn="base" hangingPunct="0">
              <a:spcBef>
                <a:spcPct val="0"/>
              </a:spcBef>
              <a:spcAft>
                <a:spcPct val="0"/>
              </a:spcAft>
              <a:defRPr>
                <a:solidFill>
                  <a:schemeClr val="tx1"/>
                </a:solidFill>
                <a:latin typeface="Arial" charset="0"/>
                <a:ea typeface="ＭＳ Ｐゴシック" pitchFamily="-107" charset="-128"/>
              </a:defRPr>
            </a:lvl6pPr>
            <a:lvl7pPr marL="2971800" indent="-228600" defTabSz="879475" eaLnBrk="0" fontAlgn="base" hangingPunct="0">
              <a:spcBef>
                <a:spcPct val="0"/>
              </a:spcBef>
              <a:spcAft>
                <a:spcPct val="0"/>
              </a:spcAft>
              <a:defRPr>
                <a:solidFill>
                  <a:schemeClr val="tx1"/>
                </a:solidFill>
                <a:latin typeface="Arial" charset="0"/>
                <a:ea typeface="ＭＳ Ｐゴシック" pitchFamily="-107" charset="-128"/>
              </a:defRPr>
            </a:lvl7pPr>
            <a:lvl8pPr marL="3429000" indent="-228600" defTabSz="879475" eaLnBrk="0" fontAlgn="base" hangingPunct="0">
              <a:spcBef>
                <a:spcPct val="0"/>
              </a:spcBef>
              <a:spcAft>
                <a:spcPct val="0"/>
              </a:spcAft>
              <a:defRPr>
                <a:solidFill>
                  <a:schemeClr val="tx1"/>
                </a:solidFill>
                <a:latin typeface="Arial" charset="0"/>
                <a:ea typeface="ＭＳ Ｐゴシック" pitchFamily="-107" charset="-128"/>
              </a:defRPr>
            </a:lvl8pPr>
            <a:lvl9pPr marL="3886200" indent="-228600" defTabSz="879475" eaLnBrk="0" fontAlgn="base" hangingPunct="0">
              <a:spcBef>
                <a:spcPct val="0"/>
              </a:spcBef>
              <a:spcAft>
                <a:spcPct val="0"/>
              </a:spcAft>
              <a:defRPr>
                <a:solidFill>
                  <a:schemeClr val="tx1"/>
                </a:solidFill>
                <a:latin typeface="Arial" charset="0"/>
                <a:ea typeface="ＭＳ Ｐゴシック" pitchFamily="-107" charset="-128"/>
              </a:defRPr>
            </a:lvl9pPr>
          </a:lstStyle>
          <a:p>
            <a:fld id="{82774BDD-C4FB-406B-B46C-3803E9F43B52}" type="slidenum">
              <a:rPr lang="en-US" smtClean="0">
                <a:latin typeface="Times New Roman" pitchFamily="18" charset="0"/>
              </a:rPr>
              <a:pPr/>
              <a:t>3</a:t>
            </a:fld>
            <a:endParaRPr lang="en-US" dirty="0" smtClean="0">
              <a:latin typeface="Times New Roman" pitchFamily="18"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p:cNvSpPr>
            <a:spLocks noGrp="1" noRot="1" noChangeAspect="1" noTextEdit="1"/>
          </p:cNvSpPr>
          <p:nvPr>
            <p:ph type="sldImg"/>
          </p:nvPr>
        </p:nvSpPr>
        <p:spPr>
          <a:ln/>
        </p:spPr>
      </p:sp>
      <p:sp>
        <p:nvSpPr>
          <p:cNvPr id="2355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smtClean="0">
              <a:ea typeface="ＭＳ Ｐゴシック" pitchFamily="-107" charset="-128"/>
            </a:endParaRPr>
          </a:p>
        </p:txBody>
      </p:sp>
      <p:sp>
        <p:nvSpPr>
          <p:cNvPr id="2355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879475" eaLnBrk="0" hangingPunct="0">
              <a:defRPr>
                <a:solidFill>
                  <a:schemeClr val="tx1"/>
                </a:solidFill>
                <a:latin typeface="Arial" charset="0"/>
                <a:ea typeface="ＭＳ Ｐゴシック" pitchFamily="-107" charset="-128"/>
              </a:defRPr>
            </a:lvl1pPr>
            <a:lvl2pPr marL="742950" indent="-285750" defTabSz="879475" eaLnBrk="0" hangingPunct="0">
              <a:defRPr>
                <a:solidFill>
                  <a:schemeClr val="tx1"/>
                </a:solidFill>
                <a:latin typeface="Arial" charset="0"/>
                <a:ea typeface="ＭＳ Ｐゴシック" pitchFamily="-107" charset="-128"/>
              </a:defRPr>
            </a:lvl2pPr>
            <a:lvl3pPr marL="1143000" indent="-228600" defTabSz="879475" eaLnBrk="0" hangingPunct="0">
              <a:defRPr>
                <a:solidFill>
                  <a:schemeClr val="tx1"/>
                </a:solidFill>
                <a:latin typeface="Arial" charset="0"/>
                <a:ea typeface="ＭＳ Ｐゴシック" pitchFamily="-107" charset="-128"/>
              </a:defRPr>
            </a:lvl3pPr>
            <a:lvl4pPr marL="1600200" indent="-228600" defTabSz="879475" eaLnBrk="0" hangingPunct="0">
              <a:defRPr>
                <a:solidFill>
                  <a:schemeClr val="tx1"/>
                </a:solidFill>
                <a:latin typeface="Arial" charset="0"/>
                <a:ea typeface="ＭＳ Ｐゴシック" pitchFamily="-107" charset="-128"/>
              </a:defRPr>
            </a:lvl4pPr>
            <a:lvl5pPr marL="2057400" indent="-228600" defTabSz="879475" eaLnBrk="0" hangingPunct="0">
              <a:defRPr>
                <a:solidFill>
                  <a:schemeClr val="tx1"/>
                </a:solidFill>
                <a:latin typeface="Arial" charset="0"/>
                <a:ea typeface="ＭＳ Ｐゴシック" pitchFamily="-107" charset="-128"/>
              </a:defRPr>
            </a:lvl5pPr>
            <a:lvl6pPr marL="2514600" indent="-228600" defTabSz="879475" eaLnBrk="0" fontAlgn="base" hangingPunct="0">
              <a:spcBef>
                <a:spcPct val="0"/>
              </a:spcBef>
              <a:spcAft>
                <a:spcPct val="0"/>
              </a:spcAft>
              <a:defRPr>
                <a:solidFill>
                  <a:schemeClr val="tx1"/>
                </a:solidFill>
                <a:latin typeface="Arial" charset="0"/>
                <a:ea typeface="ＭＳ Ｐゴシック" pitchFamily="-107" charset="-128"/>
              </a:defRPr>
            </a:lvl6pPr>
            <a:lvl7pPr marL="2971800" indent="-228600" defTabSz="879475" eaLnBrk="0" fontAlgn="base" hangingPunct="0">
              <a:spcBef>
                <a:spcPct val="0"/>
              </a:spcBef>
              <a:spcAft>
                <a:spcPct val="0"/>
              </a:spcAft>
              <a:defRPr>
                <a:solidFill>
                  <a:schemeClr val="tx1"/>
                </a:solidFill>
                <a:latin typeface="Arial" charset="0"/>
                <a:ea typeface="ＭＳ Ｐゴシック" pitchFamily="-107" charset="-128"/>
              </a:defRPr>
            </a:lvl7pPr>
            <a:lvl8pPr marL="3429000" indent="-228600" defTabSz="879475" eaLnBrk="0" fontAlgn="base" hangingPunct="0">
              <a:spcBef>
                <a:spcPct val="0"/>
              </a:spcBef>
              <a:spcAft>
                <a:spcPct val="0"/>
              </a:spcAft>
              <a:defRPr>
                <a:solidFill>
                  <a:schemeClr val="tx1"/>
                </a:solidFill>
                <a:latin typeface="Arial" charset="0"/>
                <a:ea typeface="ＭＳ Ｐゴシック" pitchFamily="-107" charset="-128"/>
              </a:defRPr>
            </a:lvl8pPr>
            <a:lvl9pPr marL="3886200" indent="-228600" defTabSz="879475" eaLnBrk="0" fontAlgn="base" hangingPunct="0">
              <a:spcBef>
                <a:spcPct val="0"/>
              </a:spcBef>
              <a:spcAft>
                <a:spcPct val="0"/>
              </a:spcAft>
              <a:defRPr>
                <a:solidFill>
                  <a:schemeClr val="tx1"/>
                </a:solidFill>
                <a:latin typeface="Arial" charset="0"/>
                <a:ea typeface="ＭＳ Ｐゴシック" pitchFamily="-107" charset="-128"/>
              </a:defRPr>
            </a:lvl9pPr>
          </a:lstStyle>
          <a:p>
            <a:fld id="{1C82AAA2-B94B-4870-8488-09839F94F398}" type="slidenum">
              <a:rPr lang="en-US" smtClean="0">
                <a:latin typeface="Times New Roman" pitchFamily="18" charset="0"/>
              </a:rPr>
              <a:pPr/>
              <a:t>4</a:t>
            </a:fld>
            <a:endParaRPr lang="en-US" dirty="0" smtClean="0">
              <a:latin typeface="Times New Roman" pitchFamily="18"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a:ln/>
        </p:spPr>
      </p:sp>
      <p:sp>
        <p:nvSpPr>
          <p:cNvPr id="2457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smtClean="0">
              <a:ea typeface="ＭＳ Ｐゴシック" pitchFamily="-107" charset="-128"/>
            </a:endParaRPr>
          </a:p>
        </p:txBody>
      </p:sp>
      <p:sp>
        <p:nvSpPr>
          <p:cNvPr id="2458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879475" eaLnBrk="0" hangingPunct="0">
              <a:defRPr>
                <a:solidFill>
                  <a:schemeClr val="tx1"/>
                </a:solidFill>
                <a:latin typeface="Arial" charset="0"/>
                <a:ea typeface="ＭＳ Ｐゴシック" pitchFamily="-107" charset="-128"/>
              </a:defRPr>
            </a:lvl1pPr>
            <a:lvl2pPr marL="742950" indent="-285750" defTabSz="879475" eaLnBrk="0" hangingPunct="0">
              <a:defRPr>
                <a:solidFill>
                  <a:schemeClr val="tx1"/>
                </a:solidFill>
                <a:latin typeface="Arial" charset="0"/>
                <a:ea typeface="ＭＳ Ｐゴシック" pitchFamily="-107" charset="-128"/>
              </a:defRPr>
            </a:lvl2pPr>
            <a:lvl3pPr marL="1143000" indent="-228600" defTabSz="879475" eaLnBrk="0" hangingPunct="0">
              <a:defRPr>
                <a:solidFill>
                  <a:schemeClr val="tx1"/>
                </a:solidFill>
                <a:latin typeface="Arial" charset="0"/>
                <a:ea typeface="ＭＳ Ｐゴシック" pitchFamily="-107" charset="-128"/>
              </a:defRPr>
            </a:lvl3pPr>
            <a:lvl4pPr marL="1600200" indent="-228600" defTabSz="879475" eaLnBrk="0" hangingPunct="0">
              <a:defRPr>
                <a:solidFill>
                  <a:schemeClr val="tx1"/>
                </a:solidFill>
                <a:latin typeface="Arial" charset="0"/>
                <a:ea typeface="ＭＳ Ｐゴシック" pitchFamily="-107" charset="-128"/>
              </a:defRPr>
            </a:lvl4pPr>
            <a:lvl5pPr marL="2057400" indent="-228600" defTabSz="879475" eaLnBrk="0" hangingPunct="0">
              <a:defRPr>
                <a:solidFill>
                  <a:schemeClr val="tx1"/>
                </a:solidFill>
                <a:latin typeface="Arial" charset="0"/>
                <a:ea typeface="ＭＳ Ｐゴシック" pitchFamily="-107" charset="-128"/>
              </a:defRPr>
            </a:lvl5pPr>
            <a:lvl6pPr marL="2514600" indent="-228600" defTabSz="879475" eaLnBrk="0" fontAlgn="base" hangingPunct="0">
              <a:spcBef>
                <a:spcPct val="0"/>
              </a:spcBef>
              <a:spcAft>
                <a:spcPct val="0"/>
              </a:spcAft>
              <a:defRPr>
                <a:solidFill>
                  <a:schemeClr val="tx1"/>
                </a:solidFill>
                <a:latin typeface="Arial" charset="0"/>
                <a:ea typeface="ＭＳ Ｐゴシック" pitchFamily="-107" charset="-128"/>
              </a:defRPr>
            </a:lvl6pPr>
            <a:lvl7pPr marL="2971800" indent="-228600" defTabSz="879475" eaLnBrk="0" fontAlgn="base" hangingPunct="0">
              <a:spcBef>
                <a:spcPct val="0"/>
              </a:spcBef>
              <a:spcAft>
                <a:spcPct val="0"/>
              </a:spcAft>
              <a:defRPr>
                <a:solidFill>
                  <a:schemeClr val="tx1"/>
                </a:solidFill>
                <a:latin typeface="Arial" charset="0"/>
                <a:ea typeface="ＭＳ Ｐゴシック" pitchFamily="-107" charset="-128"/>
              </a:defRPr>
            </a:lvl7pPr>
            <a:lvl8pPr marL="3429000" indent="-228600" defTabSz="879475" eaLnBrk="0" fontAlgn="base" hangingPunct="0">
              <a:spcBef>
                <a:spcPct val="0"/>
              </a:spcBef>
              <a:spcAft>
                <a:spcPct val="0"/>
              </a:spcAft>
              <a:defRPr>
                <a:solidFill>
                  <a:schemeClr val="tx1"/>
                </a:solidFill>
                <a:latin typeface="Arial" charset="0"/>
                <a:ea typeface="ＭＳ Ｐゴシック" pitchFamily="-107" charset="-128"/>
              </a:defRPr>
            </a:lvl8pPr>
            <a:lvl9pPr marL="3886200" indent="-228600" defTabSz="879475" eaLnBrk="0" fontAlgn="base" hangingPunct="0">
              <a:spcBef>
                <a:spcPct val="0"/>
              </a:spcBef>
              <a:spcAft>
                <a:spcPct val="0"/>
              </a:spcAft>
              <a:defRPr>
                <a:solidFill>
                  <a:schemeClr val="tx1"/>
                </a:solidFill>
                <a:latin typeface="Arial" charset="0"/>
                <a:ea typeface="ＭＳ Ｐゴシック" pitchFamily="-107" charset="-128"/>
              </a:defRPr>
            </a:lvl9pPr>
          </a:lstStyle>
          <a:p>
            <a:fld id="{DACF6F07-FDFE-429C-92E8-21AB156AABCC}" type="slidenum">
              <a:rPr lang="en-US" smtClean="0">
                <a:latin typeface="Times New Roman" pitchFamily="18" charset="0"/>
              </a:rPr>
              <a:pPr/>
              <a:t>6</a:t>
            </a:fld>
            <a:endParaRPr lang="en-US" dirty="0" smtClean="0">
              <a:latin typeface="Times New Roman" pitchFamily="18"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p:cNvSpPr>
            <a:spLocks noGrp="1" noRot="1" noChangeAspect="1" noTextEdit="1"/>
          </p:cNvSpPr>
          <p:nvPr>
            <p:ph type="sldImg"/>
          </p:nvPr>
        </p:nvSpPr>
        <p:spPr>
          <a:ln/>
        </p:spPr>
      </p:sp>
      <p:sp>
        <p:nvSpPr>
          <p:cNvPr id="2560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smtClean="0">
              <a:ea typeface="ＭＳ Ｐゴシック" pitchFamily="-107" charset="-128"/>
            </a:endParaRPr>
          </a:p>
        </p:txBody>
      </p:sp>
      <p:sp>
        <p:nvSpPr>
          <p:cNvPr id="2560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879475" eaLnBrk="0" hangingPunct="0">
              <a:defRPr>
                <a:solidFill>
                  <a:schemeClr val="tx1"/>
                </a:solidFill>
                <a:latin typeface="Arial" charset="0"/>
                <a:ea typeface="ＭＳ Ｐゴシック" pitchFamily="-107" charset="-128"/>
              </a:defRPr>
            </a:lvl1pPr>
            <a:lvl2pPr marL="742950" indent="-285750" defTabSz="879475" eaLnBrk="0" hangingPunct="0">
              <a:defRPr>
                <a:solidFill>
                  <a:schemeClr val="tx1"/>
                </a:solidFill>
                <a:latin typeface="Arial" charset="0"/>
                <a:ea typeface="ＭＳ Ｐゴシック" pitchFamily="-107" charset="-128"/>
              </a:defRPr>
            </a:lvl2pPr>
            <a:lvl3pPr marL="1143000" indent="-228600" defTabSz="879475" eaLnBrk="0" hangingPunct="0">
              <a:defRPr>
                <a:solidFill>
                  <a:schemeClr val="tx1"/>
                </a:solidFill>
                <a:latin typeface="Arial" charset="0"/>
                <a:ea typeface="ＭＳ Ｐゴシック" pitchFamily="-107" charset="-128"/>
              </a:defRPr>
            </a:lvl3pPr>
            <a:lvl4pPr marL="1600200" indent="-228600" defTabSz="879475" eaLnBrk="0" hangingPunct="0">
              <a:defRPr>
                <a:solidFill>
                  <a:schemeClr val="tx1"/>
                </a:solidFill>
                <a:latin typeface="Arial" charset="0"/>
                <a:ea typeface="ＭＳ Ｐゴシック" pitchFamily="-107" charset="-128"/>
              </a:defRPr>
            </a:lvl4pPr>
            <a:lvl5pPr marL="2057400" indent="-228600" defTabSz="879475" eaLnBrk="0" hangingPunct="0">
              <a:defRPr>
                <a:solidFill>
                  <a:schemeClr val="tx1"/>
                </a:solidFill>
                <a:latin typeface="Arial" charset="0"/>
                <a:ea typeface="ＭＳ Ｐゴシック" pitchFamily="-107" charset="-128"/>
              </a:defRPr>
            </a:lvl5pPr>
            <a:lvl6pPr marL="2514600" indent="-228600" defTabSz="879475" eaLnBrk="0" fontAlgn="base" hangingPunct="0">
              <a:spcBef>
                <a:spcPct val="0"/>
              </a:spcBef>
              <a:spcAft>
                <a:spcPct val="0"/>
              </a:spcAft>
              <a:defRPr>
                <a:solidFill>
                  <a:schemeClr val="tx1"/>
                </a:solidFill>
                <a:latin typeface="Arial" charset="0"/>
                <a:ea typeface="ＭＳ Ｐゴシック" pitchFamily="-107" charset="-128"/>
              </a:defRPr>
            </a:lvl6pPr>
            <a:lvl7pPr marL="2971800" indent="-228600" defTabSz="879475" eaLnBrk="0" fontAlgn="base" hangingPunct="0">
              <a:spcBef>
                <a:spcPct val="0"/>
              </a:spcBef>
              <a:spcAft>
                <a:spcPct val="0"/>
              </a:spcAft>
              <a:defRPr>
                <a:solidFill>
                  <a:schemeClr val="tx1"/>
                </a:solidFill>
                <a:latin typeface="Arial" charset="0"/>
                <a:ea typeface="ＭＳ Ｐゴシック" pitchFamily="-107" charset="-128"/>
              </a:defRPr>
            </a:lvl7pPr>
            <a:lvl8pPr marL="3429000" indent="-228600" defTabSz="879475" eaLnBrk="0" fontAlgn="base" hangingPunct="0">
              <a:spcBef>
                <a:spcPct val="0"/>
              </a:spcBef>
              <a:spcAft>
                <a:spcPct val="0"/>
              </a:spcAft>
              <a:defRPr>
                <a:solidFill>
                  <a:schemeClr val="tx1"/>
                </a:solidFill>
                <a:latin typeface="Arial" charset="0"/>
                <a:ea typeface="ＭＳ Ｐゴシック" pitchFamily="-107" charset="-128"/>
              </a:defRPr>
            </a:lvl8pPr>
            <a:lvl9pPr marL="3886200" indent="-228600" defTabSz="879475" eaLnBrk="0" fontAlgn="base" hangingPunct="0">
              <a:spcBef>
                <a:spcPct val="0"/>
              </a:spcBef>
              <a:spcAft>
                <a:spcPct val="0"/>
              </a:spcAft>
              <a:defRPr>
                <a:solidFill>
                  <a:schemeClr val="tx1"/>
                </a:solidFill>
                <a:latin typeface="Arial" charset="0"/>
                <a:ea typeface="ＭＳ Ｐゴシック" pitchFamily="-107" charset="-128"/>
              </a:defRPr>
            </a:lvl9pPr>
          </a:lstStyle>
          <a:p>
            <a:fld id="{A9B59632-247F-4ED7-875E-79A8E56FDFFA}" type="slidenum">
              <a:rPr lang="en-US" smtClean="0">
                <a:latin typeface="Times New Roman" pitchFamily="18" charset="0"/>
              </a:rPr>
              <a:pPr/>
              <a:t>8</a:t>
            </a:fld>
            <a:endParaRPr lang="en-US" dirty="0" smtClean="0">
              <a:latin typeface="Times New Roman" pitchFamily="18"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TextEdit="1"/>
          </p:cNvSpPr>
          <p:nvPr>
            <p:ph type="sldImg"/>
          </p:nvPr>
        </p:nvSpPr>
        <p:spPr>
          <a:ln/>
        </p:spPr>
      </p:sp>
      <p:sp>
        <p:nvSpPr>
          <p:cNvPr id="2662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smtClean="0">
              <a:ea typeface="ＭＳ Ｐゴシック" pitchFamily="-107" charset="-128"/>
            </a:endParaRPr>
          </a:p>
        </p:txBody>
      </p:sp>
      <p:sp>
        <p:nvSpPr>
          <p:cNvPr id="2662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879475" eaLnBrk="0" hangingPunct="0">
              <a:defRPr>
                <a:solidFill>
                  <a:schemeClr val="tx1"/>
                </a:solidFill>
                <a:latin typeface="Arial" charset="0"/>
                <a:ea typeface="ＭＳ Ｐゴシック" pitchFamily="-107" charset="-128"/>
              </a:defRPr>
            </a:lvl1pPr>
            <a:lvl2pPr marL="742950" indent="-285750" defTabSz="879475" eaLnBrk="0" hangingPunct="0">
              <a:defRPr>
                <a:solidFill>
                  <a:schemeClr val="tx1"/>
                </a:solidFill>
                <a:latin typeface="Arial" charset="0"/>
                <a:ea typeface="ＭＳ Ｐゴシック" pitchFamily="-107" charset="-128"/>
              </a:defRPr>
            </a:lvl2pPr>
            <a:lvl3pPr marL="1143000" indent="-228600" defTabSz="879475" eaLnBrk="0" hangingPunct="0">
              <a:defRPr>
                <a:solidFill>
                  <a:schemeClr val="tx1"/>
                </a:solidFill>
                <a:latin typeface="Arial" charset="0"/>
                <a:ea typeface="ＭＳ Ｐゴシック" pitchFamily="-107" charset="-128"/>
              </a:defRPr>
            </a:lvl3pPr>
            <a:lvl4pPr marL="1600200" indent="-228600" defTabSz="879475" eaLnBrk="0" hangingPunct="0">
              <a:defRPr>
                <a:solidFill>
                  <a:schemeClr val="tx1"/>
                </a:solidFill>
                <a:latin typeface="Arial" charset="0"/>
                <a:ea typeface="ＭＳ Ｐゴシック" pitchFamily="-107" charset="-128"/>
              </a:defRPr>
            </a:lvl4pPr>
            <a:lvl5pPr marL="2057400" indent="-228600" defTabSz="879475" eaLnBrk="0" hangingPunct="0">
              <a:defRPr>
                <a:solidFill>
                  <a:schemeClr val="tx1"/>
                </a:solidFill>
                <a:latin typeface="Arial" charset="0"/>
                <a:ea typeface="ＭＳ Ｐゴシック" pitchFamily="-107" charset="-128"/>
              </a:defRPr>
            </a:lvl5pPr>
            <a:lvl6pPr marL="2514600" indent="-228600" defTabSz="879475" eaLnBrk="0" fontAlgn="base" hangingPunct="0">
              <a:spcBef>
                <a:spcPct val="0"/>
              </a:spcBef>
              <a:spcAft>
                <a:spcPct val="0"/>
              </a:spcAft>
              <a:defRPr>
                <a:solidFill>
                  <a:schemeClr val="tx1"/>
                </a:solidFill>
                <a:latin typeface="Arial" charset="0"/>
                <a:ea typeface="ＭＳ Ｐゴシック" pitchFamily="-107" charset="-128"/>
              </a:defRPr>
            </a:lvl6pPr>
            <a:lvl7pPr marL="2971800" indent="-228600" defTabSz="879475" eaLnBrk="0" fontAlgn="base" hangingPunct="0">
              <a:spcBef>
                <a:spcPct val="0"/>
              </a:spcBef>
              <a:spcAft>
                <a:spcPct val="0"/>
              </a:spcAft>
              <a:defRPr>
                <a:solidFill>
                  <a:schemeClr val="tx1"/>
                </a:solidFill>
                <a:latin typeface="Arial" charset="0"/>
                <a:ea typeface="ＭＳ Ｐゴシック" pitchFamily="-107" charset="-128"/>
              </a:defRPr>
            </a:lvl7pPr>
            <a:lvl8pPr marL="3429000" indent="-228600" defTabSz="879475" eaLnBrk="0" fontAlgn="base" hangingPunct="0">
              <a:spcBef>
                <a:spcPct val="0"/>
              </a:spcBef>
              <a:spcAft>
                <a:spcPct val="0"/>
              </a:spcAft>
              <a:defRPr>
                <a:solidFill>
                  <a:schemeClr val="tx1"/>
                </a:solidFill>
                <a:latin typeface="Arial" charset="0"/>
                <a:ea typeface="ＭＳ Ｐゴシック" pitchFamily="-107" charset="-128"/>
              </a:defRPr>
            </a:lvl8pPr>
            <a:lvl9pPr marL="3886200" indent="-228600" defTabSz="879475" eaLnBrk="0" fontAlgn="base" hangingPunct="0">
              <a:spcBef>
                <a:spcPct val="0"/>
              </a:spcBef>
              <a:spcAft>
                <a:spcPct val="0"/>
              </a:spcAft>
              <a:defRPr>
                <a:solidFill>
                  <a:schemeClr val="tx1"/>
                </a:solidFill>
                <a:latin typeface="Arial" charset="0"/>
                <a:ea typeface="ＭＳ Ｐゴシック" pitchFamily="-107" charset="-128"/>
              </a:defRPr>
            </a:lvl9pPr>
          </a:lstStyle>
          <a:p>
            <a:fld id="{0A514DF3-5B6F-4BBA-83A3-6FF94D351CBE}" type="slidenum">
              <a:rPr lang="en-US" smtClean="0">
                <a:latin typeface="Times New Roman" pitchFamily="18" charset="0"/>
              </a:rPr>
              <a:pPr/>
              <a:t>9</a:t>
            </a:fld>
            <a:endParaRPr lang="en-US" dirty="0" smtClean="0">
              <a:latin typeface="Times New Roman" pitchFamily="18"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p:cNvSpPr>
            <a:spLocks noGrp="1" noRot="1" noChangeAspect="1" noTextEdit="1"/>
          </p:cNvSpPr>
          <p:nvPr>
            <p:ph type="sldImg"/>
          </p:nvPr>
        </p:nvSpPr>
        <p:spPr>
          <a:ln/>
        </p:spPr>
      </p:sp>
      <p:sp>
        <p:nvSpPr>
          <p:cNvPr id="2765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smtClean="0">
              <a:ea typeface="ＭＳ Ｐゴシック" pitchFamily="-107" charset="-128"/>
            </a:endParaRPr>
          </a:p>
        </p:txBody>
      </p:sp>
      <p:sp>
        <p:nvSpPr>
          <p:cNvPr id="2765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879475" eaLnBrk="0" hangingPunct="0">
              <a:defRPr>
                <a:solidFill>
                  <a:schemeClr val="tx1"/>
                </a:solidFill>
                <a:latin typeface="Arial" charset="0"/>
                <a:ea typeface="ＭＳ Ｐゴシック" pitchFamily="-107" charset="-128"/>
              </a:defRPr>
            </a:lvl1pPr>
            <a:lvl2pPr marL="742950" indent="-285750" defTabSz="879475" eaLnBrk="0" hangingPunct="0">
              <a:defRPr>
                <a:solidFill>
                  <a:schemeClr val="tx1"/>
                </a:solidFill>
                <a:latin typeface="Arial" charset="0"/>
                <a:ea typeface="ＭＳ Ｐゴシック" pitchFamily="-107" charset="-128"/>
              </a:defRPr>
            </a:lvl2pPr>
            <a:lvl3pPr marL="1143000" indent="-228600" defTabSz="879475" eaLnBrk="0" hangingPunct="0">
              <a:defRPr>
                <a:solidFill>
                  <a:schemeClr val="tx1"/>
                </a:solidFill>
                <a:latin typeface="Arial" charset="0"/>
                <a:ea typeface="ＭＳ Ｐゴシック" pitchFamily="-107" charset="-128"/>
              </a:defRPr>
            </a:lvl3pPr>
            <a:lvl4pPr marL="1600200" indent="-228600" defTabSz="879475" eaLnBrk="0" hangingPunct="0">
              <a:defRPr>
                <a:solidFill>
                  <a:schemeClr val="tx1"/>
                </a:solidFill>
                <a:latin typeface="Arial" charset="0"/>
                <a:ea typeface="ＭＳ Ｐゴシック" pitchFamily="-107" charset="-128"/>
              </a:defRPr>
            </a:lvl4pPr>
            <a:lvl5pPr marL="2057400" indent="-228600" defTabSz="879475" eaLnBrk="0" hangingPunct="0">
              <a:defRPr>
                <a:solidFill>
                  <a:schemeClr val="tx1"/>
                </a:solidFill>
                <a:latin typeface="Arial" charset="0"/>
                <a:ea typeface="ＭＳ Ｐゴシック" pitchFamily="-107" charset="-128"/>
              </a:defRPr>
            </a:lvl5pPr>
            <a:lvl6pPr marL="2514600" indent="-228600" defTabSz="879475" eaLnBrk="0" fontAlgn="base" hangingPunct="0">
              <a:spcBef>
                <a:spcPct val="0"/>
              </a:spcBef>
              <a:spcAft>
                <a:spcPct val="0"/>
              </a:spcAft>
              <a:defRPr>
                <a:solidFill>
                  <a:schemeClr val="tx1"/>
                </a:solidFill>
                <a:latin typeface="Arial" charset="0"/>
                <a:ea typeface="ＭＳ Ｐゴシック" pitchFamily="-107" charset="-128"/>
              </a:defRPr>
            </a:lvl6pPr>
            <a:lvl7pPr marL="2971800" indent="-228600" defTabSz="879475" eaLnBrk="0" fontAlgn="base" hangingPunct="0">
              <a:spcBef>
                <a:spcPct val="0"/>
              </a:spcBef>
              <a:spcAft>
                <a:spcPct val="0"/>
              </a:spcAft>
              <a:defRPr>
                <a:solidFill>
                  <a:schemeClr val="tx1"/>
                </a:solidFill>
                <a:latin typeface="Arial" charset="0"/>
                <a:ea typeface="ＭＳ Ｐゴシック" pitchFamily="-107" charset="-128"/>
              </a:defRPr>
            </a:lvl7pPr>
            <a:lvl8pPr marL="3429000" indent="-228600" defTabSz="879475" eaLnBrk="0" fontAlgn="base" hangingPunct="0">
              <a:spcBef>
                <a:spcPct val="0"/>
              </a:spcBef>
              <a:spcAft>
                <a:spcPct val="0"/>
              </a:spcAft>
              <a:defRPr>
                <a:solidFill>
                  <a:schemeClr val="tx1"/>
                </a:solidFill>
                <a:latin typeface="Arial" charset="0"/>
                <a:ea typeface="ＭＳ Ｐゴシック" pitchFamily="-107" charset="-128"/>
              </a:defRPr>
            </a:lvl8pPr>
            <a:lvl9pPr marL="3886200" indent="-228600" defTabSz="879475" eaLnBrk="0" fontAlgn="base" hangingPunct="0">
              <a:spcBef>
                <a:spcPct val="0"/>
              </a:spcBef>
              <a:spcAft>
                <a:spcPct val="0"/>
              </a:spcAft>
              <a:defRPr>
                <a:solidFill>
                  <a:schemeClr val="tx1"/>
                </a:solidFill>
                <a:latin typeface="Arial" charset="0"/>
                <a:ea typeface="ＭＳ Ｐゴシック" pitchFamily="-107" charset="-128"/>
              </a:defRPr>
            </a:lvl9pPr>
          </a:lstStyle>
          <a:p>
            <a:fld id="{B05C806A-EFA1-46D0-9ABA-F560C6C577BA}" type="slidenum">
              <a:rPr lang="en-US" smtClean="0">
                <a:latin typeface="Times New Roman" pitchFamily="18" charset="0"/>
              </a:rPr>
              <a:pPr/>
              <a:t>10</a:t>
            </a:fld>
            <a:endParaRPr lang="en-US" dirty="0" smtClean="0">
              <a:latin typeface="Times New Roman" pitchFamily="18"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a:ln/>
        </p:spPr>
      </p:sp>
      <p:sp>
        <p:nvSpPr>
          <p:cNvPr id="2867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smtClean="0">
              <a:ea typeface="ＭＳ Ｐゴシック" pitchFamily="-107" charset="-128"/>
            </a:endParaRPr>
          </a:p>
        </p:txBody>
      </p:sp>
      <p:sp>
        <p:nvSpPr>
          <p:cNvPr id="2867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879475" eaLnBrk="0" hangingPunct="0">
              <a:defRPr>
                <a:solidFill>
                  <a:schemeClr val="tx1"/>
                </a:solidFill>
                <a:latin typeface="Arial" charset="0"/>
                <a:ea typeface="ＭＳ Ｐゴシック" pitchFamily="-107" charset="-128"/>
              </a:defRPr>
            </a:lvl1pPr>
            <a:lvl2pPr marL="742950" indent="-285750" defTabSz="879475" eaLnBrk="0" hangingPunct="0">
              <a:defRPr>
                <a:solidFill>
                  <a:schemeClr val="tx1"/>
                </a:solidFill>
                <a:latin typeface="Arial" charset="0"/>
                <a:ea typeface="ＭＳ Ｐゴシック" pitchFamily="-107" charset="-128"/>
              </a:defRPr>
            </a:lvl2pPr>
            <a:lvl3pPr marL="1143000" indent="-228600" defTabSz="879475" eaLnBrk="0" hangingPunct="0">
              <a:defRPr>
                <a:solidFill>
                  <a:schemeClr val="tx1"/>
                </a:solidFill>
                <a:latin typeface="Arial" charset="0"/>
                <a:ea typeface="ＭＳ Ｐゴシック" pitchFamily="-107" charset="-128"/>
              </a:defRPr>
            </a:lvl3pPr>
            <a:lvl4pPr marL="1600200" indent="-228600" defTabSz="879475" eaLnBrk="0" hangingPunct="0">
              <a:defRPr>
                <a:solidFill>
                  <a:schemeClr val="tx1"/>
                </a:solidFill>
                <a:latin typeface="Arial" charset="0"/>
                <a:ea typeface="ＭＳ Ｐゴシック" pitchFamily="-107" charset="-128"/>
              </a:defRPr>
            </a:lvl4pPr>
            <a:lvl5pPr marL="2057400" indent="-228600" defTabSz="879475" eaLnBrk="0" hangingPunct="0">
              <a:defRPr>
                <a:solidFill>
                  <a:schemeClr val="tx1"/>
                </a:solidFill>
                <a:latin typeface="Arial" charset="0"/>
                <a:ea typeface="ＭＳ Ｐゴシック" pitchFamily="-107" charset="-128"/>
              </a:defRPr>
            </a:lvl5pPr>
            <a:lvl6pPr marL="2514600" indent="-228600" defTabSz="879475" eaLnBrk="0" fontAlgn="base" hangingPunct="0">
              <a:spcBef>
                <a:spcPct val="0"/>
              </a:spcBef>
              <a:spcAft>
                <a:spcPct val="0"/>
              </a:spcAft>
              <a:defRPr>
                <a:solidFill>
                  <a:schemeClr val="tx1"/>
                </a:solidFill>
                <a:latin typeface="Arial" charset="0"/>
                <a:ea typeface="ＭＳ Ｐゴシック" pitchFamily="-107" charset="-128"/>
              </a:defRPr>
            </a:lvl6pPr>
            <a:lvl7pPr marL="2971800" indent="-228600" defTabSz="879475" eaLnBrk="0" fontAlgn="base" hangingPunct="0">
              <a:spcBef>
                <a:spcPct val="0"/>
              </a:spcBef>
              <a:spcAft>
                <a:spcPct val="0"/>
              </a:spcAft>
              <a:defRPr>
                <a:solidFill>
                  <a:schemeClr val="tx1"/>
                </a:solidFill>
                <a:latin typeface="Arial" charset="0"/>
                <a:ea typeface="ＭＳ Ｐゴシック" pitchFamily="-107" charset="-128"/>
              </a:defRPr>
            </a:lvl7pPr>
            <a:lvl8pPr marL="3429000" indent="-228600" defTabSz="879475" eaLnBrk="0" fontAlgn="base" hangingPunct="0">
              <a:spcBef>
                <a:spcPct val="0"/>
              </a:spcBef>
              <a:spcAft>
                <a:spcPct val="0"/>
              </a:spcAft>
              <a:defRPr>
                <a:solidFill>
                  <a:schemeClr val="tx1"/>
                </a:solidFill>
                <a:latin typeface="Arial" charset="0"/>
                <a:ea typeface="ＭＳ Ｐゴシック" pitchFamily="-107" charset="-128"/>
              </a:defRPr>
            </a:lvl8pPr>
            <a:lvl9pPr marL="3886200" indent="-228600" defTabSz="879475" eaLnBrk="0" fontAlgn="base" hangingPunct="0">
              <a:spcBef>
                <a:spcPct val="0"/>
              </a:spcBef>
              <a:spcAft>
                <a:spcPct val="0"/>
              </a:spcAft>
              <a:defRPr>
                <a:solidFill>
                  <a:schemeClr val="tx1"/>
                </a:solidFill>
                <a:latin typeface="Arial" charset="0"/>
                <a:ea typeface="ＭＳ Ｐゴシック" pitchFamily="-107" charset="-128"/>
              </a:defRPr>
            </a:lvl9pPr>
          </a:lstStyle>
          <a:p>
            <a:fld id="{9FC447A0-0372-48B9-ADA4-7A2867DEE744}" type="slidenum">
              <a:rPr lang="en-US" smtClean="0">
                <a:latin typeface="Times New Roman" pitchFamily="18" charset="0"/>
              </a:rPr>
              <a:pPr/>
              <a:t>11</a:t>
            </a:fld>
            <a:endParaRPr lang="en-US" dirty="0" smtClean="0">
              <a:latin typeface="Times New Roman" pitchFamily="18"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15"/>
          <p:cNvGrpSpPr/>
          <p:nvPr/>
        </p:nvGrpSpPr>
        <p:grpSpPr>
          <a:xfrm>
            <a:off x="0" y="0"/>
            <a:ext cx="9144000" cy="6858000"/>
            <a:chOff x="0" y="0"/>
            <a:chExt cx="9144000" cy="6858000"/>
          </a:xfrm>
        </p:grpSpPr>
        <p:sp>
          <p:nvSpPr>
            <p:cNvPr id="8" name="Rectangle 7"/>
            <p:cNvSpPr/>
            <p:nvPr/>
          </p:nvSpPr>
          <p:spPr>
            <a:xfrm>
              <a:off x="0" y="0"/>
              <a:ext cx="7162800" cy="6858000"/>
            </a:xfrm>
            <a:prstGeom prst="rect">
              <a:avLst/>
            </a:prstGeom>
            <a:gradFill flip="none" rotWithShape="1">
              <a:gsLst>
                <a:gs pos="0">
                  <a:srgbClr val="010101">
                    <a:alpha val="51765"/>
                  </a:srgbClr>
                </a:gs>
                <a:gs pos="60000">
                  <a:srgbClr val="FEFEFE">
                    <a:alpha val="0"/>
                  </a:srgb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1143000" y="0"/>
              <a:ext cx="8001000" cy="6858000"/>
            </a:xfrm>
            <a:prstGeom prst="rect">
              <a:avLst/>
            </a:prstGeom>
            <a:gradFill flip="none" rotWithShape="1">
              <a:gsLst>
                <a:gs pos="0">
                  <a:srgbClr val="010101">
                    <a:alpha val="56000"/>
                  </a:srgbClr>
                </a:gs>
                <a:gs pos="61000">
                  <a:srgbClr val="FEFEFE">
                    <a:alpha val="0"/>
                  </a:srgb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0" name="Freeform 9"/>
          <p:cNvSpPr/>
          <p:nvPr/>
        </p:nvSpPr>
        <p:spPr>
          <a:xfrm rot="10800000">
            <a:off x="891821" y="5617774"/>
            <a:ext cx="7382935" cy="537210"/>
          </a:xfrm>
          <a:custGeom>
            <a:avLst/>
            <a:gdLst>
              <a:gd name="connsiteX0" fmla="*/ 0 w 7955280"/>
              <a:gd name="connsiteY0" fmla="*/ 495300 h 495300"/>
              <a:gd name="connsiteX1" fmla="*/ 169546 w 7955280"/>
              <a:gd name="connsiteY1" fmla="*/ 0 h 495300"/>
              <a:gd name="connsiteX2" fmla="*/ 7785734 w 7955280"/>
              <a:gd name="connsiteY2" fmla="*/ 0 h 495300"/>
              <a:gd name="connsiteX3" fmla="*/ 7955280 w 7955280"/>
              <a:gd name="connsiteY3" fmla="*/ 495300 h 495300"/>
              <a:gd name="connsiteX4" fmla="*/ 0 w 7955280"/>
              <a:gd name="connsiteY4" fmla="*/ 495300 h 495300"/>
              <a:gd name="connsiteX0" fmla="*/ 0 w 7955280"/>
              <a:gd name="connsiteY0" fmla="*/ 495300 h 495300"/>
              <a:gd name="connsiteX1" fmla="*/ 169546 w 7955280"/>
              <a:gd name="connsiteY1" fmla="*/ 0 h 495300"/>
              <a:gd name="connsiteX2" fmla="*/ 3966210 w 7955280"/>
              <a:gd name="connsiteY2" fmla="*/ 95250 h 495300"/>
              <a:gd name="connsiteX3" fmla="*/ 7785734 w 7955280"/>
              <a:gd name="connsiteY3" fmla="*/ 0 h 495300"/>
              <a:gd name="connsiteX4" fmla="*/ 7955280 w 7955280"/>
              <a:gd name="connsiteY4" fmla="*/ 495300 h 495300"/>
              <a:gd name="connsiteX5" fmla="*/ 0 w 7955280"/>
              <a:gd name="connsiteY5" fmla="*/ 495300 h 495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955280" h="495300">
                <a:moveTo>
                  <a:pt x="0" y="495300"/>
                </a:moveTo>
                <a:lnTo>
                  <a:pt x="169546" y="0"/>
                </a:lnTo>
                <a:lnTo>
                  <a:pt x="3966210" y="95250"/>
                </a:lnTo>
                <a:lnTo>
                  <a:pt x="7785734" y="0"/>
                </a:lnTo>
                <a:lnTo>
                  <a:pt x="7955280" y="495300"/>
                </a:lnTo>
                <a:lnTo>
                  <a:pt x="0" y="495300"/>
                </a:lnTo>
                <a:close/>
              </a:path>
            </a:pathLst>
          </a:custGeom>
          <a:gradFill flip="none" rotWithShape="1">
            <a:gsLst>
              <a:gs pos="30000">
                <a:srgbClr val="010101">
                  <a:alpha val="34000"/>
                </a:srgbClr>
              </a:gs>
              <a:gs pos="100000">
                <a:srgbClr val="010101">
                  <a:alpha val="26000"/>
                </a:srgbClr>
              </a:gs>
            </a:gsLst>
            <a:path path="circle">
              <a:fillToRect l="50000" t="50000" r="50000" b="50000"/>
            </a:path>
            <a:tileRect/>
          </a:gra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Rectangle 10"/>
          <p:cNvSpPr/>
          <p:nvPr/>
        </p:nvSpPr>
        <p:spPr>
          <a:xfrm>
            <a:off x="989952" y="1016990"/>
            <a:ext cx="7179733" cy="4831643"/>
          </a:xfrm>
          <a:prstGeom prst="rect">
            <a:avLst/>
          </a:prstGeom>
          <a:solidFill>
            <a:schemeClr val="bg1">
              <a:lumMod val="75000"/>
              <a:lumOff val="25000"/>
            </a:schemeClr>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p:cNvSpPr/>
          <p:nvPr/>
        </p:nvSpPr>
        <p:spPr>
          <a:xfrm>
            <a:off x="990600" y="1009650"/>
            <a:ext cx="7179733" cy="4831643"/>
          </a:xfrm>
          <a:prstGeom prst="rect">
            <a:avLst/>
          </a:prstGeom>
          <a:blipFill dpi="0" rotWithShape="1">
            <a:blip r:embed="rId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3" name="Picture 2" descr="C:\Users\Administrator\Desktop\Pushpin Dev\Assets\pushpinLeft.png"/>
          <p:cNvPicPr>
            <a:picLocks noChangeAspect="1" noChangeArrowheads="1"/>
          </p:cNvPicPr>
          <p:nvPr/>
        </p:nvPicPr>
        <p:blipFill>
          <a:blip r:embed="rId3" cstate="print"/>
          <a:srcRect/>
          <a:stretch>
            <a:fillRect/>
          </a:stretch>
        </p:blipFill>
        <p:spPr bwMode="auto">
          <a:xfrm rot="1435684">
            <a:off x="769521" y="702069"/>
            <a:ext cx="567831" cy="567830"/>
          </a:xfrm>
          <a:prstGeom prst="rect">
            <a:avLst/>
          </a:prstGeom>
          <a:noFill/>
        </p:spPr>
      </p:pic>
      <p:pic>
        <p:nvPicPr>
          <p:cNvPr id="14" name="Picture 2" descr="C:\Users\Administrator\Desktop\Pushpin Dev\Assets\pushpinLeft.png"/>
          <p:cNvPicPr>
            <a:picLocks noChangeAspect="1" noChangeArrowheads="1"/>
          </p:cNvPicPr>
          <p:nvPr/>
        </p:nvPicPr>
        <p:blipFill>
          <a:blip r:embed="rId3" cstate="print"/>
          <a:srcRect/>
          <a:stretch>
            <a:fillRect/>
          </a:stretch>
        </p:blipFill>
        <p:spPr bwMode="auto">
          <a:xfrm rot="4096196">
            <a:off x="7855433" y="749720"/>
            <a:ext cx="566928" cy="566928"/>
          </a:xfrm>
          <a:prstGeom prst="rect">
            <a:avLst/>
          </a:prstGeom>
          <a:noFill/>
        </p:spPr>
      </p:pic>
      <p:sp>
        <p:nvSpPr>
          <p:cNvPr id="2" name="Title 1"/>
          <p:cNvSpPr>
            <a:spLocks noGrp="1"/>
          </p:cNvSpPr>
          <p:nvPr>
            <p:ph type="ctrTitle"/>
          </p:nvPr>
        </p:nvSpPr>
        <p:spPr>
          <a:xfrm>
            <a:off x="1727201" y="1794935"/>
            <a:ext cx="5723468" cy="1828090"/>
          </a:xfrm>
        </p:spPr>
        <p:txBody>
          <a:bodyPr anchor="b">
            <a:normAutofit/>
          </a:bodyPr>
          <a:lstStyle>
            <a:lvl1pPr>
              <a:defRPr sz="4800"/>
            </a:lvl1pPr>
          </a:lstStyle>
          <a:p>
            <a:r>
              <a:rPr lang="en-US" smtClean="0"/>
              <a:t>Click to edit Master title style</a:t>
            </a:r>
            <a:endParaRPr lang="en-US"/>
          </a:p>
        </p:txBody>
      </p:sp>
      <p:sp>
        <p:nvSpPr>
          <p:cNvPr id="3" name="Subtitle 2"/>
          <p:cNvSpPr>
            <a:spLocks noGrp="1"/>
          </p:cNvSpPr>
          <p:nvPr>
            <p:ph type="subTitle" idx="1"/>
          </p:nvPr>
        </p:nvSpPr>
        <p:spPr>
          <a:xfrm>
            <a:off x="1727200" y="3736622"/>
            <a:ext cx="5712179" cy="1524000"/>
          </a:xfrm>
        </p:spPr>
        <p:txBody>
          <a:bodyPr/>
          <a:lstStyle>
            <a:lvl1pPr marL="0" indent="0" algn="ctr">
              <a:buNone/>
              <a:defRPr>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a:off x="6770676" y="5357592"/>
            <a:ext cx="1213821" cy="365125"/>
          </a:xfrm>
        </p:spPr>
        <p:txBody>
          <a:bodyPr/>
          <a:lstStyle/>
          <a:p>
            <a:pPr>
              <a:defRPr/>
            </a:pPr>
            <a:endParaRPr lang="en-US" dirty="0"/>
          </a:p>
        </p:txBody>
      </p:sp>
      <p:sp>
        <p:nvSpPr>
          <p:cNvPr id="5" name="Footer Placeholder 4"/>
          <p:cNvSpPr>
            <a:spLocks noGrp="1"/>
          </p:cNvSpPr>
          <p:nvPr>
            <p:ph type="ftr" sz="quarter" idx="11"/>
          </p:nvPr>
        </p:nvSpPr>
        <p:spPr>
          <a:xfrm>
            <a:off x="1174044" y="5357592"/>
            <a:ext cx="5034845" cy="365125"/>
          </a:xfrm>
        </p:spPr>
        <p:txBody>
          <a:bodyPr/>
          <a:lstStyle/>
          <a:p>
            <a:pPr>
              <a:defRPr/>
            </a:pPr>
            <a:endParaRPr lang="en-US" dirty="0"/>
          </a:p>
        </p:txBody>
      </p:sp>
      <p:sp>
        <p:nvSpPr>
          <p:cNvPr id="6" name="Slide Number Placeholder 5"/>
          <p:cNvSpPr>
            <a:spLocks noGrp="1"/>
          </p:cNvSpPr>
          <p:nvPr>
            <p:ph type="sldNum" sz="quarter" idx="12"/>
          </p:nvPr>
        </p:nvSpPr>
        <p:spPr>
          <a:xfrm>
            <a:off x="6213930" y="5357592"/>
            <a:ext cx="554023" cy="365125"/>
          </a:xfrm>
        </p:spPr>
        <p:txBody>
          <a:bodyPr/>
          <a:lstStyle>
            <a:lvl1pPr algn="ctr">
              <a:defRPr/>
            </a:lvl1pPr>
          </a:lstStyle>
          <a:p>
            <a:pPr>
              <a:defRPr/>
            </a:pPr>
            <a:fld id="{2EBB27A5-A50E-472C-A23A-CB8B486BF66D}" type="slidenum">
              <a:rPr lang="en-US" smtClean="0"/>
              <a:pPr>
                <a:defRPr/>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nchor="ct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a:defRPr/>
            </a:pPr>
            <a:endParaRPr lang="en-US" dirty="0"/>
          </a:p>
        </p:txBody>
      </p:sp>
      <p:sp>
        <p:nvSpPr>
          <p:cNvPr id="5" name="Footer Placeholder 4"/>
          <p:cNvSpPr>
            <a:spLocks noGrp="1"/>
          </p:cNvSpPr>
          <p:nvPr>
            <p:ph type="ftr" sz="quarter" idx="11"/>
          </p:nvPr>
        </p:nvSpPr>
        <p:spPr/>
        <p:txBody>
          <a:bodyPr/>
          <a:lstStyle/>
          <a:p>
            <a:pPr>
              <a:defRPr/>
            </a:pPr>
            <a:endParaRPr lang="en-US" dirty="0"/>
          </a:p>
        </p:txBody>
      </p:sp>
      <p:sp>
        <p:nvSpPr>
          <p:cNvPr id="6" name="Slide Number Placeholder 5"/>
          <p:cNvSpPr>
            <a:spLocks noGrp="1"/>
          </p:cNvSpPr>
          <p:nvPr>
            <p:ph type="sldNum" sz="quarter" idx="12"/>
          </p:nvPr>
        </p:nvSpPr>
        <p:spPr/>
        <p:txBody>
          <a:bodyPr/>
          <a:lstStyle/>
          <a:p>
            <a:pPr>
              <a:defRPr/>
            </a:pPr>
            <a:fld id="{17FAB1C4-D9D0-4A11-9A0B-57478226DEE6}" type="slidenum">
              <a:rPr lang="en-US" smtClean="0"/>
              <a:pPr>
                <a:defRPr/>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1" y="925690"/>
            <a:ext cx="1430867" cy="4763911"/>
          </a:xfrm>
        </p:spPr>
        <p:txBody>
          <a:bodyPr vert="eaVert"/>
          <a:lstStyle>
            <a:lvl1pPr algn="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298221" y="1106312"/>
            <a:ext cx="5178779" cy="440266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a:defRPr/>
            </a:pPr>
            <a:endParaRPr lang="en-US" dirty="0"/>
          </a:p>
        </p:txBody>
      </p:sp>
      <p:sp>
        <p:nvSpPr>
          <p:cNvPr id="5" name="Footer Placeholder 4"/>
          <p:cNvSpPr>
            <a:spLocks noGrp="1"/>
          </p:cNvSpPr>
          <p:nvPr>
            <p:ph type="ftr" sz="quarter" idx="11"/>
          </p:nvPr>
        </p:nvSpPr>
        <p:spPr/>
        <p:txBody>
          <a:bodyPr/>
          <a:lstStyle/>
          <a:p>
            <a:pPr>
              <a:defRPr/>
            </a:pPr>
            <a:endParaRPr lang="en-US" dirty="0"/>
          </a:p>
        </p:txBody>
      </p:sp>
      <p:sp>
        <p:nvSpPr>
          <p:cNvPr id="6" name="Slide Number Placeholder 5"/>
          <p:cNvSpPr>
            <a:spLocks noGrp="1"/>
          </p:cNvSpPr>
          <p:nvPr>
            <p:ph type="sldNum" sz="quarter" idx="12"/>
          </p:nvPr>
        </p:nvSpPr>
        <p:spPr/>
        <p:txBody>
          <a:bodyPr/>
          <a:lstStyle/>
          <a:p>
            <a:pPr>
              <a:defRPr/>
            </a:pPr>
            <a:fld id="{403554F5-EDA7-4700-A6DC-8EF9528752F2}" type="slidenum">
              <a:rPr lang="en-US" smtClean="0"/>
              <a:pPr>
                <a:defRPr/>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5C2AD41C-490B-4C40-A80B-B5261FE94287}" type="slidenum">
              <a:rPr lang="en-US"/>
              <a:pPr>
                <a:defRPr/>
              </a:pPr>
              <a:t>‹#›</a:t>
            </a:fld>
            <a:endParaRPr lang="en-US" dirty="0"/>
          </a:p>
        </p:txBody>
      </p:sp>
    </p:spTree>
    <p:extLst>
      <p:ext uri="{BB962C8B-B14F-4D97-AF65-F5344CB8AC3E}">
        <p14:creationId xmlns:p14="http://schemas.microsoft.com/office/powerpoint/2010/main" val="9260903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a:defRPr/>
            </a:pPr>
            <a:endParaRPr lang="en-US" dirty="0"/>
          </a:p>
        </p:txBody>
      </p:sp>
      <p:sp>
        <p:nvSpPr>
          <p:cNvPr id="5" name="Footer Placeholder 4"/>
          <p:cNvSpPr>
            <a:spLocks noGrp="1"/>
          </p:cNvSpPr>
          <p:nvPr>
            <p:ph type="ftr" sz="quarter" idx="11"/>
          </p:nvPr>
        </p:nvSpPr>
        <p:spPr/>
        <p:txBody>
          <a:bodyPr/>
          <a:lstStyle/>
          <a:p>
            <a:pPr>
              <a:defRPr/>
            </a:pPr>
            <a:endParaRPr lang="en-US" dirty="0"/>
          </a:p>
        </p:txBody>
      </p:sp>
      <p:sp>
        <p:nvSpPr>
          <p:cNvPr id="6" name="Slide Number Placeholder 5"/>
          <p:cNvSpPr>
            <a:spLocks noGrp="1"/>
          </p:cNvSpPr>
          <p:nvPr>
            <p:ph type="sldNum" sz="quarter" idx="12"/>
          </p:nvPr>
        </p:nvSpPr>
        <p:spPr/>
        <p:txBody>
          <a:bodyPr/>
          <a:lstStyle/>
          <a:p>
            <a:pPr>
              <a:defRPr/>
            </a:pPr>
            <a:fld id="{80BBDAA6-DADB-4F8A-93A5-E856B9D0DFC4}" type="slidenum">
              <a:rPr lang="en-US" smtClean="0"/>
              <a:pPr>
                <a:defRPr/>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44979" y="2239430"/>
            <a:ext cx="6254044" cy="1362075"/>
          </a:xfrm>
        </p:spPr>
        <p:txBody>
          <a:bodyPr anchor="b"/>
          <a:lstStyle>
            <a:lvl1pPr algn="ctr">
              <a:defRPr sz="4000" b="0" cap="none" baseline="0"/>
            </a:lvl1pPr>
          </a:lstStyle>
          <a:p>
            <a:r>
              <a:rPr lang="en-US" smtClean="0"/>
              <a:t>Click to edit Master title style</a:t>
            </a:r>
            <a:endParaRPr lang="en-US" dirty="0"/>
          </a:p>
        </p:txBody>
      </p:sp>
      <p:sp>
        <p:nvSpPr>
          <p:cNvPr id="3" name="Text Placeholder 2"/>
          <p:cNvSpPr>
            <a:spLocks noGrp="1"/>
          </p:cNvSpPr>
          <p:nvPr>
            <p:ph type="body" idx="1"/>
          </p:nvPr>
        </p:nvSpPr>
        <p:spPr>
          <a:xfrm>
            <a:off x="1456267" y="3725334"/>
            <a:ext cx="6231467" cy="1309511"/>
          </a:xfrm>
        </p:spPr>
        <p:txBody>
          <a:bodyPr anchor="t"/>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pPr>
              <a:defRPr/>
            </a:pPr>
            <a:endParaRPr lang="en-US" dirty="0"/>
          </a:p>
        </p:txBody>
      </p:sp>
      <p:sp>
        <p:nvSpPr>
          <p:cNvPr id="5" name="Footer Placeholder 4"/>
          <p:cNvSpPr>
            <a:spLocks noGrp="1"/>
          </p:cNvSpPr>
          <p:nvPr>
            <p:ph type="ftr" sz="quarter" idx="11"/>
          </p:nvPr>
        </p:nvSpPr>
        <p:spPr/>
        <p:txBody>
          <a:bodyPr/>
          <a:lstStyle/>
          <a:p>
            <a:pPr>
              <a:defRPr/>
            </a:pPr>
            <a:endParaRPr lang="en-US" dirty="0"/>
          </a:p>
        </p:txBody>
      </p:sp>
      <p:sp>
        <p:nvSpPr>
          <p:cNvPr id="6" name="Slide Number Placeholder 5"/>
          <p:cNvSpPr>
            <a:spLocks noGrp="1"/>
          </p:cNvSpPr>
          <p:nvPr>
            <p:ph type="sldNum" sz="quarter" idx="12"/>
          </p:nvPr>
        </p:nvSpPr>
        <p:spPr/>
        <p:txBody>
          <a:bodyPr/>
          <a:lstStyle/>
          <a:p>
            <a:pPr>
              <a:defRPr/>
            </a:pPr>
            <a:fld id="{ACE30714-05F2-44B9-8709-63B41DA7EC30}" type="slidenum">
              <a:rPr lang="en-US" smtClean="0"/>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Date Placeholder 4"/>
          <p:cNvSpPr>
            <a:spLocks noGrp="1"/>
          </p:cNvSpPr>
          <p:nvPr>
            <p:ph type="dt" sz="half" idx="10"/>
          </p:nvPr>
        </p:nvSpPr>
        <p:spPr/>
        <p:txBody>
          <a:bodyPr/>
          <a:lstStyle/>
          <a:p>
            <a:pPr>
              <a:defRPr/>
            </a:pPr>
            <a:endParaRPr lang="en-US" dirty="0"/>
          </a:p>
        </p:txBody>
      </p:sp>
      <p:sp>
        <p:nvSpPr>
          <p:cNvPr id="6" name="Footer Placeholder 5"/>
          <p:cNvSpPr>
            <a:spLocks noGrp="1"/>
          </p:cNvSpPr>
          <p:nvPr>
            <p:ph type="ftr" sz="quarter" idx="11"/>
          </p:nvPr>
        </p:nvSpPr>
        <p:spPr/>
        <p:txBody>
          <a:bodyPr/>
          <a:lstStyle/>
          <a:p>
            <a:pPr>
              <a:defRPr/>
            </a:pPr>
            <a:endParaRPr lang="en-US" dirty="0"/>
          </a:p>
        </p:txBody>
      </p:sp>
      <p:sp>
        <p:nvSpPr>
          <p:cNvPr id="7" name="Slide Number Placeholder 6"/>
          <p:cNvSpPr>
            <a:spLocks noGrp="1"/>
          </p:cNvSpPr>
          <p:nvPr>
            <p:ph type="sldNum" sz="quarter" idx="12"/>
          </p:nvPr>
        </p:nvSpPr>
        <p:spPr/>
        <p:txBody>
          <a:bodyPr/>
          <a:lstStyle/>
          <a:p>
            <a:pPr>
              <a:defRPr/>
            </a:pPr>
            <a:fld id="{4AEE7F03-FD3D-4EF2-8473-8A7CF72DEF6B}" type="slidenum">
              <a:rPr lang="en-US" smtClean="0"/>
              <a:pPr>
                <a:defRPr/>
              </a:pPr>
              <a:t>‹#›</a:t>
            </a:fld>
            <a:endParaRPr lang="en-US" dirty="0"/>
          </a:p>
        </p:txBody>
      </p:sp>
      <p:sp>
        <p:nvSpPr>
          <p:cNvPr id="9" name="Content Placeholder 8"/>
          <p:cNvSpPr>
            <a:spLocks noGrp="1"/>
          </p:cNvSpPr>
          <p:nvPr>
            <p:ph sz="quarter" idx="13"/>
          </p:nvPr>
        </p:nvSpPr>
        <p:spPr>
          <a:xfrm>
            <a:off x="1298448" y="2121407"/>
            <a:ext cx="3200400" cy="360273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14"/>
          </p:nvPr>
        </p:nvSpPr>
        <p:spPr>
          <a:xfrm>
            <a:off x="4663440" y="2119313"/>
            <a:ext cx="3200400" cy="360521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557869" y="2122312"/>
            <a:ext cx="2939521" cy="820208"/>
          </a:xfrm>
        </p:spPr>
        <p:txBody>
          <a:bodyPr anchor="b">
            <a:norm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5" name="Text Placeholder 4"/>
          <p:cNvSpPr>
            <a:spLocks noGrp="1"/>
          </p:cNvSpPr>
          <p:nvPr>
            <p:ph type="body" sz="quarter" idx="3"/>
          </p:nvPr>
        </p:nvSpPr>
        <p:spPr>
          <a:xfrm>
            <a:off x="4910669" y="2122311"/>
            <a:ext cx="2944368" cy="822960"/>
          </a:xfrm>
        </p:spPr>
        <p:txBody>
          <a:bodyPr anchor="b">
            <a:norm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7" name="Date Placeholder 6"/>
          <p:cNvSpPr>
            <a:spLocks noGrp="1"/>
          </p:cNvSpPr>
          <p:nvPr>
            <p:ph type="dt" sz="half" idx="10"/>
          </p:nvPr>
        </p:nvSpPr>
        <p:spPr/>
        <p:txBody>
          <a:bodyPr/>
          <a:lstStyle/>
          <a:p>
            <a:pPr>
              <a:defRPr/>
            </a:pPr>
            <a:endParaRPr lang="en-US" dirty="0"/>
          </a:p>
        </p:txBody>
      </p:sp>
      <p:sp>
        <p:nvSpPr>
          <p:cNvPr id="8" name="Footer Placeholder 7"/>
          <p:cNvSpPr>
            <a:spLocks noGrp="1"/>
          </p:cNvSpPr>
          <p:nvPr>
            <p:ph type="ftr" sz="quarter" idx="11"/>
          </p:nvPr>
        </p:nvSpPr>
        <p:spPr/>
        <p:txBody>
          <a:bodyPr/>
          <a:lstStyle/>
          <a:p>
            <a:pPr>
              <a:defRPr/>
            </a:pPr>
            <a:endParaRPr lang="en-US" dirty="0"/>
          </a:p>
        </p:txBody>
      </p:sp>
      <p:sp>
        <p:nvSpPr>
          <p:cNvPr id="9" name="Slide Number Placeholder 8"/>
          <p:cNvSpPr>
            <a:spLocks noGrp="1"/>
          </p:cNvSpPr>
          <p:nvPr>
            <p:ph type="sldNum" sz="quarter" idx="12"/>
          </p:nvPr>
        </p:nvSpPr>
        <p:spPr/>
        <p:txBody>
          <a:bodyPr/>
          <a:lstStyle/>
          <a:p>
            <a:pPr>
              <a:defRPr/>
            </a:pPr>
            <a:fld id="{30230393-0826-45E0-BBBC-A066041B4332}" type="slidenum">
              <a:rPr lang="en-US" smtClean="0"/>
              <a:pPr>
                <a:defRPr/>
              </a:pPr>
              <a:t>‹#›</a:t>
            </a:fld>
            <a:endParaRPr lang="en-US" dirty="0"/>
          </a:p>
        </p:txBody>
      </p:sp>
      <p:sp>
        <p:nvSpPr>
          <p:cNvPr id="11" name="Content Placeholder 10"/>
          <p:cNvSpPr>
            <a:spLocks noGrp="1"/>
          </p:cNvSpPr>
          <p:nvPr>
            <p:ph sz="quarter" idx="13"/>
          </p:nvPr>
        </p:nvSpPr>
        <p:spPr>
          <a:xfrm>
            <a:off x="1298448" y="2944368"/>
            <a:ext cx="3227832" cy="277977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Content Placeholder 12"/>
          <p:cNvSpPr>
            <a:spLocks noGrp="1"/>
          </p:cNvSpPr>
          <p:nvPr>
            <p:ph sz="quarter" idx="14"/>
          </p:nvPr>
        </p:nvSpPr>
        <p:spPr>
          <a:xfrm>
            <a:off x="4645151" y="2944813"/>
            <a:ext cx="3227832" cy="277977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pPr>
              <a:defRPr/>
            </a:pPr>
            <a:endParaRPr lang="en-US" dirty="0"/>
          </a:p>
        </p:txBody>
      </p:sp>
      <p:sp>
        <p:nvSpPr>
          <p:cNvPr id="4" name="Footer Placeholder 3"/>
          <p:cNvSpPr>
            <a:spLocks noGrp="1"/>
          </p:cNvSpPr>
          <p:nvPr>
            <p:ph type="ftr" sz="quarter" idx="11"/>
          </p:nvPr>
        </p:nvSpPr>
        <p:spPr/>
        <p:txBody>
          <a:bodyPr/>
          <a:lstStyle/>
          <a:p>
            <a:pPr>
              <a:defRPr/>
            </a:pPr>
            <a:endParaRPr lang="en-US" dirty="0"/>
          </a:p>
        </p:txBody>
      </p:sp>
      <p:sp>
        <p:nvSpPr>
          <p:cNvPr id="5" name="Slide Number Placeholder 4"/>
          <p:cNvSpPr>
            <a:spLocks noGrp="1"/>
          </p:cNvSpPr>
          <p:nvPr>
            <p:ph type="sldNum" sz="quarter" idx="12"/>
          </p:nvPr>
        </p:nvSpPr>
        <p:spPr/>
        <p:txBody>
          <a:bodyPr/>
          <a:lstStyle/>
          <a:p>
            <a:pPr>
              <a:defRPr/>
            </a:pPr>
            <a:fld id="{C4B7FED6-4912-456B-A9EC-47C58750ED33}" type="slidenum">
              <a:rPr lang="en-US" smtClean="0"/>
              <a:pPr>
                <a:defRPr/>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endParaRPr lang="en-US" dirty="0"/>
          </a:p>
        </p:txBody>
      </p:sp>
      <p:sp>
        <p:nvSpPr>
          <p:cNvPr id="3" name="Footer Placeholder 2"/>
          <p:cNvSpPr>
            <a:spLocks noGrp="1"/>
          </p:cNvSpPr>
          <p:nvPr>
            <p:ph type="ftr" sz="quarter" idx="11"/>
          </p:nvPr>
        </p:nvSpPr>
        <p:spPr/>
        <p:txBody>
          <a:bodyPr/>
          <a:lstStyle/>
          <a:p>
            <a:pPr>
              <a:defRPr/>
            </a:pPr>
            <a:endParaRPr lang="en-US" dirty="0"/>
          </a:p>
        </p:txBody>
      </p:sp>
      <p:sp>
        <p:nvSpPr>
          <p:cNvPr id="4" name="Slide Number Placeholder 3"/>
          <p:cNvSpPr>
            <a:spLocks noGrp="1"/>
          </p:cNvSpPr>
          <p:nvPr>
            <p:ph type="sldNum" sz="quarter" idx="12"/>
          </p:nvPr>
        </p:nvSpPr>
        <p:spPr/>
        <p:txBody>
          <a:bodyPr/>
          <a:lstStyle/>
          <a:p>
            <a:pPr>
              <a:defRPr/>
            </a:pPr>
            <a:fld id="{80B0FA78-D362-43CF-ADA8-E04D0F323CA5}" type="slidenum">
              <a:rPr lang="en-US" smtClean="0"/>
              <a:pPr>
                <a:defRPr/>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8" name="Group 15"/>
          <p:cNvGrpSpPr/>
          <p:nvPr/>
        </p:nvGrpSpPr>
        <p:grpSpPr>
          <a:xfrm>
            <a:off x="0" y="0"/>
            <a:ext cx="9144000" cy="6858000"/>
            <a:chOff x="0" y="0"/>
            <a:chExt cx="9144000" cy="6858000"/>
          </a:xfrm>
        </p:grpSpPr>
        <p:sp>
          <p:nvSpPr>
            <p:cNvPr id="9" name="Rectangle 8"/>
            <p:cNvSpPr/>
            <p:nvPr/>
          </p:nvSpPr>
          <p:spPr>
            <a:xfrm>
              <a:off x="0" y="0"/>
              <a:ext cx="7162800" cy="6858000"/>
            </a:xfrm>
            <a:prstGeom prst="rect">
              <a:avLst/>
            </a:prstGeom>
            <a:gradFill flip="none" rotWithShape="1">
              <a:gsLst>
                <a:gs pos="0">
                  <a:srgbClr val="010101">
                    <a:alpha val="51765"/>
                  </a:srgbClr>
                </a:gs>
                <a:gs pos="60000">
                  <a:srgbClr val="FEFEFE">
                    <a:alpha val="0"/>
                  </a:srgb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p:cNvSpPr/>
            <p:nvPr/>
          </p:nvSpPr>
          <p:spPr>
            <a:xfrm>
              <a:off x="1143000" y="0"/>
              <a:ext cx="8001000" cy="6858000"/>
            </a:xfrm>
            <a:prstGeom prst="rect">
              <a:avLst/>
            </a:prstGeom>
            <a:gradFill flip="none" rotWithShape="1">
              <a:gsLst>
                <a:gs pos="0">
                  <a:srgbClr val="010101">
                    <a:alpha val="56000"/>
                  </a:srgbClr>
                </a:gs>
                <a:gs pos="61000">
                  <a:srgbClr val="FEFEFE">
                    <a:alpha val="0"/>
                  </a:srgb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1" name="Freeform 10"/>
          <p:cNvSpPr/>
          <p:nvPr/>
        </p:nvSpPr>
        <p:spPr>
          <a:xfrm rot="10800000">
            <a:off x="632177" y="6058038"/>
            <a:ext cx="7721601" cy="537210"/>
          </a:xfrm>
          <a:custGeom>
            <a:avLst/>
            <a:gdLst>
              <a:gd name="connsiteX0" fmla="*/ 0 w 7955280"/>
              <a:gd name="connsiteY0" fmla="*/ 495300 h 495300"/>
              <a:gd name="connsiteX1" fmla="*/ 169546 w 7955280"/>
              <a:gd name="connsiteY1" fmla="*/ 0 h 495300"/>
              <a:gd name="connsiteX2" fmla="*/ 7785734 w 7955280"/>
              <a:gd name="connsiteY2" fmla="*/ 0 h 495300"/>
              <a:gd name="connsiteX3" fmla="*/ 7955280 w 7955280"/>
              <a:gd name="connsiteY3" fmla="*/ 495300 h 495300"/>
              <a:gd name="connsiteX4" fmla="*/ 0 w 7955280"/>
              <a:gd name="connsiteY4" fmla="*/ 495300 h 495300"/>
              <a:gd name="connsiteX0" fmla="*/ 0 w 7955280"/>
              <a:gd name="connsiteY0" fmla="*/ 495300 h 495300"/>
              <a:gd name="connsiteX1" fmla="*/ 169546 w 7955280"/>
              <a:gd name="connsiteY1" fmla="*/ 0 h 495300"/>
              <a:gd name="connsiteX2" fmla="*/ 3966210 w 7955280"/>
              <a:gd name="connsiteY2" fmla="*/ 95250 h 495300"/>
              <a:gd name="connsiteX3" fmla="*/ 7785734 w 7955280"/>
              <a:gd name="connsiteY3" fmla="*/ 0 h 495300"/>
              <a:gd name="connsiteX4" fmla="*/ 7955280 w 7955280"/>
              <a:gd name="connsiteY4" fmla="*/ 495300 h 495300"/>
              <a:gd name="connsiteX5" fmla="*/ 0 w 7955280"/>
              <a:gd name="connsiteY5" fmla="*/ 495300 h 495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955280" h="495300">
                <a:moveTo>
                  <a:pt x="0" y="495300"/>
                </a:moveTo>
                <a:lnTo>
                  <a:pt x="169546" y="0"/>
                </a:lnTo>
                <a:lnTo>
                  <a:pt x="3966210" y="95250"/>
                </a:lnTo>
                <a:lnTo>
                  <a:pt x="7785734" y="0"/>
                </a:lnTo>
                <a:lnTo>
                  <a:pt x="7955280" y="495300"/>
                </a:lnTo>
                <a:lnTo>
                  <a:pt x="0" y="495300"/>
                </a:lnTo>
                <a:close/>
              </a:path>
            </a:pathLst>
          </a:custGeom>
          <a:gradFill flip="none" rotWithShape="1">
            <a:gsLst>
              <a:gs pos="30000">
                <a:srgbClr val="010101">
                  <a:alpha val="34000"/>
                </a:srgbClr>
              </a:gs>
              <a:gs pos="100000">
                <a:srgbClr val="010101">
                  <a:alpha val="26000"/>
                </a:srgbClr>
              </a:gs>
            </a:gsLst>
            <a:path path="circle">
              <a:fillToRect l="50000" t="50000" r="50000" b="50000"/>
            </a:path>
            <a:tileRect/>
          </a:gra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Rectangle 15"/>
          <p:cNvSpPr/>
          <p:nvPr/>
        </p:nvSpPr>
        <p:spPr>
          <a:xfrm rot="60000">
            <a:off x="4468872" y="605163"/>
            <a:ext cx="3788941" cy="5722296"/>
          </a:xfrm>
          <a:prstGeom prst="rect">
            <a:avLst/>
          </a:prstGeom>
          <a:solidFill>
            <a:schemeClr val="bg1"/>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Rectangle 16"/>
          <p:cNvSpPr/>
          <p:nvPr/>
        </p:nvSpPr>
        <p:spPr>
          <a:xfrm rot="60000">
            <a:off x="4471416" y="603504"/>
            <a:ext cx="3788941" cy="5722296"/>
          </a:xfrm>
          <a:prstGeom prst="rect">
            <a:avLst/>
          </a:prstGeom>
          <a:blipFill dpi="0" rotWithShape="1">
            <a:blip r:embed="rId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p:cNvSpPr/>
          <p:nvPr/>
        </p:nvSpPr>
        <p:spPr>
          <a:xfrm rot="21540000">
            <a:off x="749204" y="576868"/>
            <a:ext cx="3788941" cy="5722296"/>
          </a:xfrm>
          <a:prstGeom prst="rect">
            <a:avLst/>
          </a:prstGeom>
          <a:solidFill>
            <a:schemeClr val="bg1"/>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Rectangle 13"/>
          <p:cNvSpPr/>
          <p:nvPr/>
        </p:nvSpPr>
        <p:spPr>
          <a:xfrm rot="21540000">
            <a:off x="749808" y="576072"/>
            <a:ext cx="3788941" cy="5722296"/>
          </a:xfrm>
          <a:prstGeom prst="rect">
            <a:avLst/>
          </a:prstGeom>
          <a:blipFill dpi="0" rotWithShape="1">
            <a:blip r:embed="rId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8" name="Picture 2" descr="C:\Users\Administrator\Desktop\Pushpin Dev\Assets\pushpinLeft.png"/>
          <p:cNvPicPr>
            <a:picLocks noChangeAspect="1" noChangeArrowheads="1"/>
          </p:cNvPicPr>
          <p:nvPr/>
        </p:nvPicPr>
        <p:blipFill>
          <a:blip r:embed="rId3" cstate="print"/>
          <a:srcRect/>
          <a:stretch>
            <a:fillRect/>
          </a:stretch>
        </p:blipFill>
        <p:spPr bwMode="auto">
          <a:xfrm rot="1435684">
            <a:off x="2371106" y="293953"/>
            <a:ext cx="567831" cy="567830"/>
          </a:xfrm>
          <a:prstGeom prst="rect">
            <a:avLst/>
          </a:prstGeom>
          <a:noFill/>
        </p:spPr>
      </p:pic>
      <p:pic>
        <p:nvPicPr>
          <p:cNvPr id="19" name="Picture 2" descr="C:\Users\Administrator\Desktop\Pushpin Dev\Assets\pushpinLeft.png"/>
          <p:cNvPicPr>
            <a:picLocks noChangeAspect="1" noChangeArrowheads="1"/>
          </p:cNvPicPr>
          <p:nvPr/>
        </p:nvPicPr>
        <p:blipFill>
          <a:blip r:embed="rId3" cstate="print"/>
          <a:srcRect/>
          <a:stretch>
            <a:fillRect/>
          </a:stretch>
        </p:blipFill>
        <p:spPr bwMode="auto">
          <a:xfrm rot="4096196">
            <a:off x="6279647" y="333163"/>
            <a:ext cx="566928" cy="566928"/>
          </a:xfrm>
          <a:prstGeom prst="rect">
            <a:avLst/>
          </a:prstGeom>
          <a:noFill/>
        </p:spPr>
      </p:pic>
      <p:sp>
        <p:nvSpPr>
          <p:cNvPr id="2" name="Title 1"/>
          <p:cNvSpPr>
            <a:spLocks noGrp="1"/>
          </p:cNvSpPr>
          <p:nvPr>
            <p:ph type="title"/>
          </p:nvPr>
        </p:nvSpPr>
        <p:spPr>
          <a:xfrm rot="-60000">
            <a:off x="1108976" y="2020042"/>
            <a:ext cx="3064827" cy="1503037"/>
          </a:xfrm>
        </p:spPr>
        <p:txBody>
          <a:bodyPr anchor="b">
            <a:normAutofit/>
          </a:bodyPr>
          <a:lstStyle>
            <a:lvl1pPr algn="ctr">
              <a:defRPr sz="2400" b="0"/>
            </a:lvl1pPr>
          </a:lstStyle>
          <a:p>
            <a:r>
              <a:rPr lang="en-US" smtClean="0"/>
              <a:t>Click to edit Master title style</a:t>
            </a:r>
            <a:endParaRPr lang="en-US"/>
          </a:p>
        </p:txBody>
      </p:sp>
      <p:sp>
        <p:nvSpPr>
          <p:cNvPr id="3" name="Content Placeholder 2"/>
          <p:cNvSpPr>
            <a:spLocks noGrp="1"/>
          </p:cNvSpPr>
          <p:nvPr>
            <p:ph idx="1"/>
          </p:nvPr>
        </p:nvSpPr>
        <p:spPr>
          <a:xfrm rot="60000">
            <a:off x="4854291" y="1150993"/>
            <a:ext cx="3020792" cy="4625489"/>
          </a:xfrm>
        </p:spPr>
        <p:txBody>
          <a:bodyPr anchor="ctr"/>
          <a:lstStyle>
            <a:lvl1pPr>
              <a:defRPr sz="2200"/>
            </a:lvl1pPr>
            <a:lvl2pPr>
              <a:defRPr sz="2000"/>
            </a:lvl2pPr>
            <a:lvl3pPr>
              <a:defRPr sz="1800"/>
            </a:lvl3pPr>
            <a:lvl4pPr>
              <a:defRPr sz="1600"/>
            </a:lvl4pPr>
            <a:lvl5pPr>
              <a:defRPr sz="14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rot="-60000">
            <a:off x="1148125" y="3623748"/>
            <a:ext cx="3048891" cy="21004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rot="60000">
            <a:off x="6341698" y="5885672"/>
            <a:ext cx="1213821" cy="365125"/>
          </a:xfrm>
        </p:spPr>
        <p:txBody>
          <a:bodyPr/>
          <a:lstStyle/>
          <a:p>
            <a:pPr>
              <a:defRPr/>
            </a:pPr>
            <a:endParaRPr lang="en-US" dirty="0"/>
          </a:p>
        </p:txBody>
      </p:sp>
      <p:sp>
        <p:nvSpPr>
          <p:cNvPr id="6" name="Footer Placeholder 5"/>
          <p:cNvSpPr>
            <a:spLocks noGrp="1"/>
          </p:cNvSpPr>
          <p:nvPr>
            <p:ph type="ftr" sz="quarter" idx="11"/>
          </p:nvPr>
        </p:nvSpPr>
        <p:spPr>
          <a:xfrm rot="-60000">
            <a:off x="914554" y="5829261"/>
            <a:ext cx="3522607" cy="365125"/>
          </a:xfrm>
        </p:spPr>
        <p:txBody>
          <a:bodyPr/>
          <a:lstStyle/>
          <a:p>
            <a:pPr>
              <a:defRPr/>
            </a:pPr>
            <a:endParaRPr lang="en-US" dirty="0"/>
          </a:p>
        </p:txBody>
      </p:sp>
      <p:sp>
        <p:nvSpPr>
          <p:cNvPr id="7" name="Slide Number Placeholder 6"/>
          <p:cNvSpPr>
            <a:spLocks noGrp="1"/>
          </p:cNvSpPr>
          <p:nvPr>
            <p:ph type="sldNum" sz="quarter" idx="12"/>
          </p:nvPr>
        </p:nvSpPr>
        <p:spPr>
          <a:xfrm rot="60000">
            <a:off x="7557313" y="5896961"/>
            <a:ext cx="554023" cy="365125"/>
          </a:xfrm>
        </p:spPr>
        <p:txBody>
          <a:bodyPr/>
          <a:lstStyle/>
          <a:p>
            <a:pPr>
              <a:defRPr/>
            </a:pPr>
            <a:fld id="{001EDF93-9891-47D4-8401-230AD27ED94B}" type="slidenum">
              <a:rPr lang="en-US" smtClean="0"/>
              <a:pPr>
                <a:defRPr/>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8" name="Group 15"/>
          <p:cNvGrpSpPr/>
          <p:nvPr/>
        </p:nvGrpSpPr>
        <p:grpSpPr>
          <a:xfrm>
            <a:off x="0" y="0"/>
            <a:ext cx="9144000" cy="6858000"/>
            <a:chOff x="0" y="0"/>
            <a:chExt cx="9144000" cy="6858000"/>
          </a:xfrm>
        </p:grpSpPr>
        <p:sp>
          <p:nvSpPr>
            <p:cNvPr id="9" name="Rectangle 8"/>
            <p:cNvSpPr/>
            <p:nvPr/>
          </p:nvSpPr>
          <p:spPr>
            <a:xfrm>
              <a:off x="0" y="0"/>
              <a:ext cx="7162800" cy="6858000"/>
            </a:xfrm>
            <a:prstGeom prst="rect">
              <a:avLst/>
            </a:prstGeom>
            <a:gradFill flip="none" rotWithShape="1">
              <a:gsLst>
                <a:gs pos="0">
                  <a:srgbClr val="010101">
                    <a:alpha val="51765"/>
                  </a:srgbClr>
                </a:gs>
                <a:gs pos="60000">
                  <a:srgbClr val="FEFEFE">
                    <a:alpha val="0"/>
                  </a:srgb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p:cNvSpPr/>
            <p:nvPr/>
          </p:nvSpPr>
          <p:spPr>
            <a:xfrm>
              <a:off x="1143000" y="0"/>
              <a:ext cx="8001000" cy="6858000"/>
            </a:xfrm>
            <a:prstGeom prst="rect">
              <a:avLst/>
            </a:prstGeom>
            <a:gradFill flip="none" rotWithShape="1">
              <a:gsLst>
                <a:gs pos="0">
                  <a:srgbClr val="010101">
                    <a:alpha val="56000"/>
                  </a:srgbClr>
                </a:gs>
                <a:gs pos="61000">
                  <a:srgbClr val="FEFEFE">
                    <a:alpha val="0"/>
                  </a:srgb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31" name="Freeform 30"/>
          <p:cNvSpPr/>
          <p:nvPr/>
        </p:nvSpPr>
        <p:spPr>
          <a:xfrm rot="10800000">
            <a:off x="632177" y="6058038"/>
            <a:ext cx="7721601" cy="537210"/>
          </a:xfrm>
          <a:custGeom>
            <a:avLst/>
            <a:gdLst>
              <a:gd name="connsiteX0" fmla="*/ 0 w 7955280"/>
              <a:gd name="connsiteY0" fmla="*/ 495300 h 495300"/>
              <a:gd name="connsiteX1" fmla="*/ 169546 w 7955280"/>
              <a:gd name="connsiteY1" fmla="*/ 0 h 495300"/>
              <a:gd name="connsiteX2" fmla="*/ 7785734 w 7955280"/>
              <a:gd name="connsiteY2" fmla="*/ 0 h 495300"/>
              <a:gd name="connsiteX3" fmla="*/ 7955280 w 7955280"/>
              <a:gd name="connsiteY3" fmla="*/ 495300 h 495300"/>
              <a:gd name="connsiteX4" fmla="*/ 0 w 7955280"/>
              <a:gd name="connsiteY4" fmla="*/ 495300 h 495300"/>
              <a:gd name="connsiteX0" fmla="*/ 0 w 7955280"/>
              <a:gd name="connsiteY0" fmla="*/ 495300 h 495300"/>
              <a:gd name="connsiteX1" fmla="*/ 169546 w 7955280"/>
              <a:gd name="connsiteY1" fmla="*/ 0 h 495300"/>
              <a:gd name="connsiteX2" fmla="*/ 3966210 w 7955280"/>
              <a:gd name="connsiteY2" fmla="*/ 95250 h 495300"/>
              <a:gd name="connsiteX3" fmla="*/ 7785734 w 7955280"/>
              <a:gd name="connsiteY3" fmla="*/ 0 h 495300"/>
              <a:gd name="connsiteX4" fmla="*/ 7955280 w 7955280"/>
              <a:gd name="connsiteY4" fmla="*/ 495300 h 495300"/>
              <a:gd name="connsiteX5" fmla="*/ 0 w 7955280"/>
              <a:gd name="connsiteY5" fmla="*/ 495300 h 495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955280" h="495300">
                <a:moveTo>
                  <a:pt x="0" y="495300"/>
                </a:moveTo>
                <a:lnTo>
                  <a:pt x="169546" y="0"/>
                </a:lnTo>
                <a:lnTo>
                  <a:pt x="3966210" y="95250"/>
                </a:lnTo>
                <a:lnTo>
                  <a:pt x="7785734" y="0"/>
                </a:lnTo>
                <a:lnTo>
                  <a:pt x="7955280" y="495300"/>
                </a:lnTo>
                <a:lnTo>
                  <a:pt x="0" y="495300"/>
                </a:lnTo>
                <a:close/>
              </a:path>
            </a:pathLst>
          </a:custGeom>
          <a:gradFill flip="none" rotWithShape="1">
            <a:gsLst>
              <a:gs pos="30000">
                <a:srgbClr val="010101">
                  <a:alpha val="34000"/>
                </a:srgbClr>
              </a:gs>
              <a:gs pos="100000">
                <a:srgbClr val="010101">
                  <a:alpha val="26000"/>
                </a:srgbClr>
              </a:gs>
            </a:gsLst>
            <a:path path="circle">
              <a:fillToRect l="50000" t="50000" r="50000" b="50000"/>
            </a:path>
            <a:tileRect/>
          </a:gra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p:cNvSpPr/>
          <p:nvPr/>
        </p:nvSpPr>
        <p:spPr>
          <a:xfrm rot="21540000">
            <a:off x="749204" y="576868"/>
            <a:ext cx="3788941" cy="5722296"/>
          </a:xfrm>
          <a:prstGeom prst="rect">
            <a:avLst/>
          </a:prstGeom>
          <a:solidFill>
            <a:schemeClr val="bg1"/>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p:cNvSpPr/>
          <p:nvPr/>
        </p:nvSpPr>
        <p:spPr>
          <a:xfrm rot="21540000">
            <a:off x="745058" y="575769"/>
            <a:ext cx="3788941" cy="5722296"/>
          </a:xfrm>
          <a:prstGeom prst="rect">
            <a:avLst/>
          </a:prstGeom>
          <a:blipFill dpi="0" rotWithShape="1">
            <a:blip r:embed="rId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 name="Rectangle 28"/>
          <p:cNvSpPr/>
          <p:nvPr/>
        </p:nvSpPr>
        <p:spPr>
          <a:xfrm rot="60000">
            <a:off x="4468872" y="605163"/>
            <a:ext cx="3788941" cy="5722296"/>
          </a:xfrm>
          <a:prstGeom prst="rect">
            <a:avLst/>
          </a:prstGeom>
          <a:solidFill>
            <a:schemeClr val="bg1"/>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0" name="Rectangle 29"/>
          <p:cNvSpPr/>
          <p:nvPr/>
        </p:nvSpPr>
        <p:spPr>
          <a:xfrm rot="60000">
            <a:off x="4464768" y="603920"/>
            <a:ext cx="3788941" cy="5722296"/>
          </a:xfrm>
          <a:prstGeom prst="rect">
            <a:avLst/>
          </a:prstGeom>
          <a:blipFill dpi="0" rotWithShape="1">
            <a:blip r:embed="rId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4" name="Picture 2" descr="C:\Users\Administrator\Desktop\Pushpin Dev\Assets\pushpinLeft.png"/>
          <p:cNvPicPr>
            <a:picLocks noChangeAspect="1" noChangeArrowheads="1"/>
          </p:cNvPicPr>
          <p:nvPr/>
        </p:nvPicPr>
        <p:blipFill>
          <a:blip r:embed="rId3" cstate="print"/>
          <a:srcRect/>
          <a:stretch>
            <a:fillRect/>
          </a:stretch>
        </p:blipFill>
        <p:spPr bwMode="auto">
          <a:xfrm rot="1435684">
            <a:off x="2371106" y="293953"/>
            <a:ext cx="567831" cy="567830"/>
          </a:xfrm>
          <a:prstGeom prst="rect">
            <a:avLst/>
          </a:prstGeom>
          <a:noFill/>
        </p:spPr>
      </p:pic>
      <p:pic>
        <p:nvPicPr>
          <p:cNvPr id="15" name="Picture 2" descr="C:\Users\Administrator\Desktop\Pushpin Dev\Assets\pushpinLeft.png"/>
          <p:cNvPicPr>
            <a:picLocks noChangeAspect="1" noChangeArrowheads="1"/>
          </p:cNvPicPr>
          <p:nvPr/>
        </p:nvPicPr>
        <p:blipFill>
          <a:blip r:embed="rId3" cstate="print"/>
          <a:srcRect/>
          <a:stretch>
            <a:fillRect/>
          </a:stretch>
        </p:blipFill>
        <p:spPr bwMode="auto">
          <a:xfrm rot="4096196">
            <a:off x="6279647" y="333163"/>
            <a:ext cx="566928" cy="566928"/>
          </a:xfrm>
          <a:prstGeom prst="rect">
            <a:avLst/>
          </a:prstGeom>
          <a:noFill/>
        </p:spPr>
      </p:pic>
      <p:sp>
        <p:nvSpPr>
          <p:cNvPr id="2" name="Title 1"/>
          <p:cNvSpPr>
            <a:spLocks noGrp="1"/>
          </p:cNvSpPr>
          <p:nvPr>
            <p:ph type="title"/>
          </p:nvPr>
        </p:nvSpPr>
        <p:spPr>
          <a:xfrm rot="-60000">
            <a:off x="1106424" y="2020824"/>
            <a:ext cx="3063240" cy="1499616"/>
          </a:xfrm>
        </p:spPr>
        <p:txBody>
          <a:bodyPr anchor="b">
            <a:normAutofit/>
          </a:bodyPr>
          <a:lstStyle>
            <a:lvl1pPr algn="ctr">
              <a:defRPr sz="2400" b="0"/>
            </a:lvl1pPr>
          </a:lstStyle>
          <a:p>
            <a:r>
              <a:rPr lang="en-US" smtClean="0"/>
              <a:t>Click to edit Master title style</a:t>
            </a:r>
            <a:endParaRPr lang="en-US" dirty="0"/>
          </a:p>
        </p:txBody>
      </p:sp>
      <p:sp>
        <p:nvSpPr>
          <p:cNvPr id="3" name="Picture Placeholder 2"/>
          <p:cNvSpPr>
            <a:spLocks noGrp="1"/>
          </p:cNvSpPr>
          <p:nvPr>
            <p:ph type="pic" idx="1"/>
          </p:nvPr>
        </p:nvSpPr>
        <p:spPr>
          <a:xfrm rot="60000">
            <a:off x="4898615" y="1207272"/>
            <a:ext cx="2913863" cy="4539412"/>
          </a:xfrm>
          <a:ln w="101600" cap="rnd">
            <a:solidFill>
              <a:srgbClr val="FFFFFF"/>
            </a:solidFill>
          </a:ln>
          <a:effectLst>
            <a:outerShdw blurRad="88900" dir="2700000" algn="tl" rotWithShape="0">
              <a:prstClr val="black">
                <a:alpha val="40000"/>
              </a:prstClr>
            </a:outerShdw>
          </a:effectLst>
        </p:spPr>
        <p:txBody>
          <a:bodyPr>
            <a:normAutofit/>
          </a:bodyPr>
          <a:lstStyle>
            <a:lvl1pPr marL="0" indent="0">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4" name="Text Placeholder 3"/>
          <p:cNvSpPr>
            <a:spLocks noGrp="1"/>
          </p:cNvSpPr>
          <p:nvPr>
            <p:ph type="body" sz="half" idx="2"/>
          </p:nvPr>
        </p:nvSpPr>
        <p:spPr>
          <a:xfrm rot="-60000">
            <a:off x="1152144" y="3621024"/>
            <a:ext cx="3044952" cy="210312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rot="60000">
            <a:off x="6345936" y="5888737"/>
            <a:ext cx="1213821" cy="365125"/>
          </a:xfrm>
        </p:spPr>
        <p:txBody>
          <a:bodyPr/>
          <a:lstStyle/>
          <a:p>
            <a:pPr>
              <a:defRPr/>
            </a:pPr>
            <a:endParaRPr lang="en-US" dirty="0"/>
          </a:p>
        </p:txBody>
      </p:sp>
      <p:sp>
        <p:nvSpPr>
          <p:cNvPr id="6" name="Footer Placeholder 5"/>
          <p:cNvSpPr>
            <a:spLocks noGrp="1"/>
          </p:cNvSpPr>
          <p:nvPr>
            <p:ph type="ftr" sz="quarter" idx="11"/>
          </p:nvPr>
        </p:nvSpPr>
        <p:spPr>
          <a:xfrm rot="-60000">
            <a:off x="914569" y="5831037"/>
            <a:ext cx="3319043" cy="365125"/>
          </a:xfrm>
        </p:spPr>
        <p:txBody>
          <a:bodyPr/>
          <a:lstStyle/>
          <a:p>
            <a:pPr>
              <a:defRPr/>
            </a:pPr>
            <a:endParaRPr lang="en-US" dirty="0"/>
          </a:p>
        </p:txBody>
      </p:sp>
      <p:sp>
        <p:nvSpPr>
          <p:cNvPr id="7" name="Slide Number Placeholder 6"/>
          <p:cNvSpPr>
            <a:spLocks noGrp="1"/>
          </p:cNvSpPr>
          <p:nvPr>
            <p:ph type="sldNum" sz="quarter" idx="12"/>
          </p:nvPr>
        </p:nvSpPr>
        <p:spPr>
          <a:xfrm rot="60000">
            <a:off x="7562089" y="5900026"/>
            <a:ext cx="554023" cy="365125"/>
          </a:xfrm>
        </p:spPr>
        <p:txBody>
          <a:bodyPr/>
          <a:lstStyle/>
          <a:p>
            <a:pPr>
              <a:defRPr/>
            </a:pPr>
            <a:fld id="{D3C5C749-3003-43AF-AE39-3086F686AA9A}" type="slidenum">
              <a:rPr lang="en-US" smtClean="0"/>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4.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3.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15"/>
          <p:cNvGrpSpPr/>
          <p:nvPr/>
        </p:nvGrpSpPr>
        <p:grpSpPr>
          <a:xfrm>
            <a:off x="0" y="0"/>
            <a:ext cx="9144000" cy="6858000"/>
            <a:chOff x="0" y="0"/>
            <a:chExt cx="9144000" cy="6858000"/>
          </a:xfrm>
        </p:grpSpPr>
        <p:sp>
          <p:nvSpPr>
            <p:cNvPr id="8" name="Rectangle 7"/>
            <p:cNvSpPr/>
            <p:nvPr/>
          </p:nvSpPr>
          <p:spPr>
            <a:xfrm>
              <a:off x="0" y="0"/>
              <a:ext cx="7162800" cy="6858000"/>
            </a:xfrm>
            <a:prstGeom prst="rect">
              <a:avLst/>
            </a:prstGeom>
            <a:gradFill flip="none" rotWithShape="1">
              <a:gsLst>
                <a:gs pos="0">
                  <a:srgbClr val="010101">
                    <a:alpha val="51765"/>
                  </a:srgbClr>
                </a:gs>
                <a:gs pos="60000">
                  <a:srgbClr val="FEFEFE">
                    <a:alpha val="0"/>
                  </a:srgb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1143000" y="0"/>
              <a:ext cx="8001000" cy="6858000"/>
            </a:xfrm>
            <a:prstGeom prst="rect">
              <a:avLst/>
            </a:prstGeom>
            <a:gradFill flip="none" rotWithShape="1">
              <a:gsLst>
                <a:gs pos="0">
                  <a:srgbClr val="010101">
                    <a:alpha val="56000"/>
                  </a:srgbClr>
                </a:gs>
                <a:gs pos="61000">
                  <a:srgbClr val="FEFEFE">
                    <a:alpha val="0"/>
                  </a:srgb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0" name="Freeform 9"/>
          <p:cNvSpPr/>
          <p:nvPr/>
        </p:nvSpPr>
        <p:spPr>
          <a:xfrm rot="10800000">
            <a:off x="628650" y="6069330"/>
            <a:ext cx="7920991" cy="537210"/>
          </a:xfrm>
          <a:custGeom>
            <a:avLst/>
            <a:gdLst>
              <a:gd name="connsiteX0" fmla="*/ 0 w 7955280"/>
              <a:gd name="connsiteY0" fmla="*/ 495300 h 495300"/>
              <a:gd name="connsiteX1" fmla="*/ 169546 w 7955280"/>
              <a:gd name="connsiteY1" fmla="*/ 0 h 495300"/>
              <a:gd name="connsiteX2" fmla="*/ 7785734 w 7955280"/>
              <a:gd name="connsiteY2" fmla="*/ 0 h 495300"/>
              <a:gd name="connsiteX3" fmla="*/ 7955280 w 7955280"/>
              <a:gd name="connsiteY3" fmla="*/ 495300 h 495300"/>
              <a:gd name="connsiteX4" fmla="*/ 0 w 7955280"/>
              <a:gd name="connsiteY4" fmla="*/ 495300 h 495300"/>
              <a:gd name="connsiteX0" fmla="*/ 0 w 7955280"/>
              <a:gd name="connsiteY0" fmla="*/ 495300 h 495300"/>
              <a:gd name="connsiteX1" fmla="*/ 169546 w 7955280"/>
              <a:gd name="connsiteY1" fmla="*/ 0 h 495300"/>
              <a:gd name="connsiteX2" fmla="*/ 3966210 w 7955280"/>
              <a:gd name="connsiteY2" fmla="*/ 95250 h 495300"/>
              <a:gd name="connsiteX3" fmla="*/ 7785734 w 7955280"/>
              <a:gd name="connsiteY3" fmla="*/ 0 h 495300"/>
              <a:gd name="connsiteX4" fmla="*/ 7955280 w 7955280"/>
              <a:gd name="connsiteY4" fmla="*/ 495300 h 495300"/>
              <a:gd name="connsiteX5" fmla="*/ 0 w 7955280"/>
              <a:gd name="connsiteY5" fmla="*/ 495300 h 495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955280" h="495300">
                <a:moveTo>
                  <a:pt x="0" y="495300"/>
                </a:moveTo>
                <a:lnTo>
                  <a:pt x="169546" y="0"/>
                </a:lnTo>
                <a:lnTo>
                  <a:pt x="3966210" y="95250"/>
                </a:lnTo>
                <a:lnTo>
                  <a:pt x="7785734" y="0"/>
                </a:lnTo>
                <a:lnTo>
                  <a:pt x="7955280" y="495300"/>
                </a:lnTo>
                <a:lnTo>
                  <a:pt x="0" y="495300"/>
                </a:lnTo>
                <a:close/>
              </a:path>
            </a:pathLst>
          </a:custGeom>
          <a:gradFill flip="none" rotWithShape="1">
            <a:gsLst>
              <a:gs pos="30000">
                <a:srgbClr val="010101">
                  <a:alpha val="34000"/>
                </a:srgbClr>
              </a:gs>
              <a:gs pos="100000">
                <a:srgbClr val="010101">
                  <a:alpha val="26000"/>
                </a:srgbClr>
              </a:gs>
            </a:gsLst>
            <a:path path="circle">
              <a:fillToRect l="50000" t="50000" r="50000" b="50000"/>
            </a:path>
            <a:tileRect/>
          </a:gra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Rectangle 10"/>
          <p:cNvSpPr/>
          <p:nvPr/>
        </p:nvSpPr>
        <p:spPr>
          <a:xfrm>
            <a:off x="731520" y="575310"/>
            <a:ext cx="7696200" cy="5715000"/>
          </a:xfrm>
          <a:prstGeom prst="rect">
            <a:avLst/>
          </a:prstGeom>
          <a:solidFill>
            <a:schemeClr val="bg1">
              <a:lumMod val="75000"/>
              <a:lumOff val="25000"/>
            </a:schemeClr>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p:cNvSpPr/>
          <p:nvPr/>
        </p:nvSpPr>
        <p:spPr>
          <a:xfrm>
            <a:off x="731520" y="576072"/>
            <a:ext cx="7696200" cy="5715000"/>
          </a:xfrm>
          <a:prstGeom prst="rect">
            <a:avLst/>
          </a:prstGeom>
          <a:blipFill dpi="0" rotWithShape="1">
            <a:blip r:embed="rId14"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3" name="Picture 2" descr="C:\Users\Administrator\Desktop\Pushpin Dev\Assets\pushpinLeft.png"/>
          <p:cNvPicPr>
            <a:picLocks noChangeAspect="1" noChangeArrowheads="1"/>
          </p:cNvPicPr>
          <p:nvPr/>
        </p:nvPicPr>
        <p:blipFill>
          <a:blip r:embed="rId15" cstate="print"/>
          <a:srcRect/>
          <a:stretch>
            <a:fillRect/>
          </a:stretch>
        </p:blipFill>
        <p:spPr bwMode="auto">
          <a:xfrm rot="1435684">
            <a:off x="543741" y="273091"/>
            <a:ext cx="567831" cy="567830"/>
          </a:xfrm>
          <a:prstGeom prst="rect">
            <a:avLst/>
          </a:prstGeom>
          <a:noFill/>
        </p:spPr>
      </p:pic>
      <p:pic>
        <p:nvPicPr>
          <p:cNvPr id="14" name="Picture 2" descr="C:\Users\Administrator\Desktop\Pushpin Dev\Assets\pushpinLeft.png"/>
          <p:cNvPicPr>
            <a:picLocks noChangeAspect="1" noChangeArrowheads="1"/>
          </p:cNvPicPr>
          <p:nvPr/>
        </p:nvPicPr>
        <p:blipFill>
          <a:blip r:embed="rId15" cstate="print"/>
          <a:srcRect/>
          <a:stretch>
            <a:fillRect/>
          </a:stretch>
        </p:blipFill>
        <p:spPr bwMode="auto">
          <a:xfrm rot="4096196">
            <a:off x="8115079" y="298163"/>
            <a:ext cx="566928" cy="566928"/>
          </a:xfrm>
          <a:prstGeom prst="rect">
            <a:avLst/>
          </a:prstGeom>
          <a:noFill/>
        </p:spPr>
      </p:pic>
      <p:sp>
        <p:nvSpPr>
          <p:cNvPr id="2" name="Title Placeholder 1"/>
          <p:cNvSpPr>
            <a:spLocks noGrp="1"/>
          </p:cNvSpPr>
          <p:nvPr>
            <p:ph type="title"/>
          </p:nvPr>
        </p:nvSpPr>
        <p:spPr>
          <a:xfrm>
            <a:off x="1095023" y="817582"/>
            <a:ext cx="6965245" cy="1202485"/>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463040" y="2119257"/>
            <a:ext cx="6196405" cy="3603812"/>
          </a:xfrm>
          <a:prstGeom prst="rect">
            <a:avLst/>
          </a:prstGeom>
        </p:spPr>
        <p:txBody>
          <a:bodyPr vert="horz" lIns="91440" tIns="45720" rIns="91440" bIns="45720" rtlCol="0" anchor="t">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454588" y="5809152"/>
            <a:ext cx="1213821" cy="365125"/>
          </a:xfrm>
          <a:prstGeom prst="rect">
            <a:avLst/>
          </a:prstGeom>
        </p:spPr>
        <p:txBody>
          <a:bodyPr vert="horz" lIns="91440" tIns="45720" rIns="91440" bIns="45720" rtlCol="0" anchor="ctr"/>
          <a:lstStyle>
            <a:lvl1pPr algn="r">
              <a:defRPr sz="1200">
                <a:solidFill>
                  <a:schemeClr val="tx2"/>
                </a:solidFill>
                <a:latin typeface="Rage Italic" pitchFamily="66" charset="0"/>
              </a:defRPr>
            </a:lvl1pPr>
          </a:lstStyle>
          <a:p>
            <a:pPr>
              <a:defRPr/>
            </a:pPr>
            <a:endParaRPr lang="en-US" dirty="0"/>
          </a:p>
        </p:txBody>
      </p:sp>
      <p:sp>
        <p:nvSpPr>
          <p:cNvPr id="5" name="Footer Placeholder 4"/>
          <p:cNvSpPr>
            <a:spLocks noGrp="1"/>
          </p:cNvSpPr>
          <p:nvPr>
            <p:ph type="ftr" sz="quarter" idx="3"/>
          </p:nvPr>
        </p:nvSpPr>
        <p:spPr>
          <a:xfrm>
            <a:off x="914401" y="5809152"/>
            <a:ext cx="5540188" cy="365125"/>
          </a:xfrm>
          <a:prstGeom prst="rect">
            <a:avLst/>
          </a:prstGeom>
        </p:spPr>
        <p:txBody>
          <a:bodyPr vert="horz" lIns="91440" tIns="45720" rIns="91440" bIns="45720" rtlCol="0" anchor="ctr"/>
          <a:lstStyle>
            <a:lvl1pPr algn="l">
              <a:defRPr sz="1400">
                <a:solidFill>
                  <a:schemeClr val="tx2"/>
                </a:solidFill>
                <a:latin typeface="Rage Italic" pitchFamily="66" charset="0"/>
              </a:defRPr>
            </a:lvl1pPr>
          </a:lstStyle>
          <a:p>
            <a:pPr>
              <a:defRPr/>
            </a:pPr>
            <a:endParaRPr lang="en-US" dirty="0"/>
          </a:p>
        </p:txBody>
      </p:sp>
      <p:sp>
        <p:nvSpPr>
          <p:cNvPr id="6" name="Slide Number Placeholder 5"/>
          <p:cNvSpPr>
            <a:spLocks noGrp="1"/>
          </p:cNvSpPr>
          <p:nvPr>
            <p:ph type="sldNum" sz="quarter" idx="4"/>
          </p:nvPr>
        </p:nvSpPr>
        <p:spPr>
          <a:xfrm>
            <a:off x="7670202" y="5809152"/>
            <a:ext cx="554023" cy="365125"/>
          </a:xfrm>
          <a:prstGeom prst="rect">
            <a:avLst/>
          </a:prstGeom>
        </p:spPr>
        <p:txBody>
          <a:bodyPr vert="horz" lIns="91440" tIns="45720" rIns="91440" bIns="45720" rtlCol="0" anchor="ctr"/>
          <a:lstStyle>
            <a:lvl1pPr algn="r">
              <a:defRPr sz="1400">
                <a:solidFill>
                  <a:schemeClr val="tx2"/>
                </a:solidFill>
                <a:latin typeface="Rage Italic" pitchFamily="66" charset="0"/>
              </a:defRPr>
            </a:lvl1pPr>
          </a:lstStyle>
          <a:p>
            <a:pPr>
              <a:defRPr/>
            </a:pPr>
            <a:fld id="{C2E4BF26-645F-44C9-B0B3-06334F405330}" type="slidenum">
              <a:rPr lang="en-US" smtClean="0"/>
              <a:pPr>
                <a:defRPr/>
              </a:pPr>
              <a:t>‹#›</a:t>
            </a:fld>
            <a:endParaRPr lang="en-US" dirty="0"/>
          </a:p>
        </p:txBody>
      </p:sp>
    </p:spTree>
  </p:cSld>
  <p:clrMap bg1="lt1" tx1="dk1" bg2="lt2" tx2="dk2" accent1="accent1" accent2="accent2" accent3="accent3" accent4="accent4" accent5="accent5" accent6="accent6" hlink="hlink" folHlink="folHlink"/>
  <p:sldLayoutIdLst>
    <p:sldLayoutId id="2147483808" r:id="rId1"/>
    <p:sldLayoutId id="2147483809" r:id="rId2"/>
    <p:sldLayoutId id="2147483810" r:id="rId3"/>
    <p:sldLayoutId id="2147483811" r:id="rId4"/>
    <p:sldLayoutId id="2147483812" r:id="rId5"/>
    <p:sldLayoutId id="2147483813" r:id="rId6"/>
    <p:sldLayoutId id="2147483814" r:id="rId7"/>
    <p:sldLayoutId id="2147483815" r:id="rId8"/>
    <p:sldLayoutId id="2147483816" r:id="rId9"/>
    <p:sldLayoutId id="2147483817" r:id="rId10"/>
    <p:sldLayoutId id="2147483818" r:id="rId11"/>
    <p:sldLayoutId id="2147483819" r:id="rId12"/>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2"/>
        </a:buClr>
        <a:buSzPct val="85000"/>
        <a:buFont typeface="Brush Script MT" pitchFamily="66" charset="0"/>
        <a:buChar char="O"/>
        <a:defRPr sz="2400" kern="1200">
          <a:solidFill>
            <a:schemeClr val="tx1"/>
          </a:solidFill>
          <a:latin typeface="+mn-lt"/>
          <a:ea typeface="+mn-ea"/>
          <a:cs typeface="+mn-cs"/>
        </a:defRPr>
      </a:lvl1pPr>
      <a:lvl2pPr marL="640080" indent="-274320" algn="l" defTabSz="914400" rtl="0" eaLnBrk="1" latinLnBrk="0" hangingPunct="1">
        <a:spcBef>
          <a:spcPct val="20000"/>
        </a:spcBef>
        <a:buClr>
          <a:schemeClr val="accent2"/>
        </a:buClr>
        <a:buSzPct val="85000"/>
        <a:buFont typeface="Brush Script MT" pitchFamily="66" charset="0"/>
        <a:buChar char="O"/>
        <a:defRPr sz="2200" kern="1200">
          <a:solidFill>
            <a:schemeClr val="tx1"/>
          </a:solidFill>
          <a:latin typeface="+mn-lt"/>
          <a:ea typeface="+mn-ea"/>
          <a:cs typeface="+mn-cs"/>
        </a:defRPr>
      </a:lvl2pPr>
      <a:lvl3pPr marL="914400" indent="-228600" algn="l" defTabSz="914400" rtl="0" eaLnBrk="1" latinLnBrk="0" hangingPunct="1">
        <a:spcBef>
          <a:spcPct val="20000"/>
        </a:spcBef>
        <a:buClr>
          <a:schemeClr val="accent2"/>
        </a:buClr>
        <a:buSzPct val="85000"/>
        <a:buFont typeface="Brush Script MT" pitchFamily="66" charset="0"/>
        <a:buChar char="O"/>
        <a:defRPr sz="2000" kern="1200">
          <a:solidFill>
            <a:schemeClr val="tx1"/>
          </a:solidFill>
          <a:latin typeface="+mn-lt"/>
          <a:ea typeface="+mn-ea"/>
          <a:cs typeface="+mn-cs"/>
        </a:defRPr>
      </a:lvl3pPr>
      <a:lvl4pPr marL="1280160" indent="-228600" algn="l" defTabSz="914400" rtl="0" eaLnBrk="1" latinLnBrk="0" hangingPunct="1">
        <a:spcBef>
          <a:spcPct val="20000"/>
        </a:spcBef>
        <a:buClr>
          <a:schemeClr val="accent2"/>
        </a:buClr>
        <a:buSzPct val="85000"/>
        <a:buFont typeface="Brush Script MT" pitchFamily="66" charset="0"/>
        <a:buChar char="O"/>
        <a:defRPr sz="1800" kern="1200">
          <a:solidFill>
            <a:schemeClr val="tx1"/>
          </a:solidFill>
          <a:latin typeface="+mn-lt"/>
          <a:ea typeface="+mn-ea"/>
          <a:cs typeface="+mn-cs"/>
        </a:defRPr>
      </a:lvl4pPr>
      <a:lvl5pPr marL="1645920" indent="-228600" algn="l" defTabSz="914400" rtl="0" eaLnBrk="1" latinLnBrk="0" hangingPunct="1">
        <a:spcBef>
          <a:spcPct val="20000"/>
        </a:spcBef>
        <a:buClr>
          <a:schemeClr val="accent2"/>
        </a:buClr>
        <a:buSzPct val="85000"/>
        <a:buFont typeface="Brush Script MT" pitchFamily="66" charset="0"/>
        <a:buChar char="O"/>
        <a:defRPr sz="1600" kern="1200">
          <a:solidFill>
            <a:schemeClr val="tx1"/>
          </a:solidFill>
          <a:latin typeface="+mn-lt"/>
          <a:ea typeface="+mn-ea"/>
          <a:cs typeface="+mn-cs"/>
        </a:defRPr>
      </a:lvl5pPr>
      <a:lvl6pPr marL="2011680" indent="-228600" algn="l" defTabSz="914400" rtl="0" eaLnBrk="1" latinLnBrk="0" hangingPunct="1">
        <a:spcBef>
          <a:spcPct val="20000"/>
        </a:spcBef>
        <a:buClr>
          <a:schemeClr val="accent2"/>
        </a:buClr>
        <a:buSzPct val="85000"/>
        <a:buFont typeface="Brush Script MT" pitchFamily="66" charset="0"/>
        <a:buChar char="O"/>
        <a:defRPr sz="1600" kern="1200">
          <a:solidFill>
            <a:schemeClr val="tx1"/>
          </a:solidFill>
          <a:latin typeface="+mn-lt"/>
          <a:ea typeface="+mn-ea"/>
          <a:cs typeface="+mn-cs"/>
        </a:defRPr>
      </a:lvl6pPr>
      <a:lvl7pPr marL="2377440" indent="-228600" algn="l" defTabSz="914400" rtl="0" eaLnBrk="1" latinLnBrk="0" hangingPunct="1">
        <a:spcBef>
          <a:spcPct val="20000"/>
        </a:spcBef>
        <a:buClr>
          <a:schemeClr val="accent2"/>
        </a:buClr>
        <a:buSzPct val="85000"/>
        <a:buFont typeface="Brush Script MT" pitchFamily="66" charset="0"/>
        <a:buChar char="O"/>
        <a:defRPr sz="1600" kern="1200">
          <a:solidFill>
            <a:schemeClr val="tx1"/>
          </a:solidFill>
          <a:latin typeface="+mn-lt"/>
          <a:ea typeface="+mn-ea"/>
          <a:cs typeface="+mn-cs"/>
        </a:defRPr>
      </a:lvl7pPr>
      <a:lvl8pPr marL="2743200" indent="-228600" algn="l" defTabSz="914400" rtl="0" eaLnBrk="1" latinLnBrk="0" hangingPunct="1">
        <a:spcBef>
          <a:spcPct val="20000"/>
        </a:spcBef>
        <a:buClr>
          <a:schemeClr val="accent2"/>
        </a:buClr>
        <a:buSzPct val="85000"/>
        <a:buFont typeface="Brush Script MT" pitchFamily="66" charset="0"/>
        <a:buChar char="O"/>
        <a:defRPr sz="1600" kern="1200">
          <a:solidFill>
            <a:schemeClr val="tx1"/>
          </a:solidFill>
          <a:latin typeface="+mn-lt"/>
          <a:ea typeface="+mn-ea"/>
          <a:cs typeface="+mn-cs"/>
        </a:defRPr>
      </a:lvl8pPr>
      <a:lvl9pPr marL="3108960" indent="-228600" algn="l" defTabSz="914400" rtl="0" eaLnBrk="1" latinLnBrk="0" hangingPunct="1">
        <a:spcBef>
          <a:spcPct val="20000"/>
        </a:spcBef>
        <a:buClr>
          <a:schemeClr val="accent2"/>
        </a:buClr>
        <a:buSzPct val="85000"/>
        <a:buFont typeface="Brush Script MT" pitchFamily="66" charset="0"/>
        <a:buChar char="O"/>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image" Target="../media/image6.JPG"/><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showMasterPhAnim="0">
  <p:cSld>
    <p:bg>
      <p:bgPr>
        <a:solidFill>
          <a:schemeClr val="bg1"/>
        </a:solidFill>
        <a:effectLst/>
      </p:bgPr>
    </p:bg>
    <p:spTree>
      <p:nvGrpSpPr>
        <p:cNvPr id="1" name=""/>
        <p:cNvGrpSpPr/>
        <p:nvPr/>
      </p:nvGrpSpPr>
      <p:grpSpPr>
        <a:xfrm>
          <a:off x="0" y="0"/>
          <a:ext cx="0" cy="0"/>
          <a:chOff x="0" y="0"/>
          <a:chExt cx="0" cy="0"/>
        </a:xfrm>
      </p:grpSpPr>
      <p:sp>
        <p:nvSpPr>
          <p:cNvPr id="2050" name="Rectangle 4"/>
          <p:cNvSpPr>
            <a:spLocks noChangeArrowheads="1"/>
          </p:cNvSpPr>
          <p:nvPr/>
        </p:nvSpPr>
        <p:spPr bwMode="auto">
          <a:xfrm>
            <a:off x="762000" y="685800"/>
            <a:ext cx="7620000" cy="5486400"/>
          </a:xfrm>
          <a:prstGeom prst="rect">
            <a:avLst/>
          </a:prstGeom>
          <a:solidFill>
            <a:schemeClr val="bg1"/>
          </a:solidFill>
          <a:ln w="50800">
            <a:solidFill>
              <a:schemeClr val="bg1"/>
            </a:solidFill>
            <a:miter lim="800000"/>
            <a:headEnd/>
            <a:tailEnd/>
          </a:ln>
          <a:effectLst>
            <a:outerShdw dist="23000" dir="5400000" rotWithShape="0">
              <a:srgbClr val="808080">
                <a:alpha val="34998"/>
              </a:srgbClr>
            </a:outerShdw>
          </a:effectLst>
        </p:spPr>
        <p:txBody>
          <a:bodyPr anchor="ctr"/>
          <a:lstStyle/>
          <a:p>
            <a:pPr algn="ctr"/>
            <a:endParaRPr lang="en-US" dirty="0">
              <a:solidFill>
                <a:srgbClr val="64327A"/>
              </a:solidFill>
              <a:latin typeface="Calibri" pitchFamily="34" charset="0"/>
            </a:endParaRPr>
          </a:p>
        </p:txBody>
      </p:sp>
      <p:sp>
        <p:nvSpPr>
          <p:cNvPr id="2051" name="Title 5"/>
          <p:cNvSpPr>
            <a:spLocks noGrp="1"/>
          </p:cNvSpPr>
          <p:nvPr>
            <p:ph type="ctrTitle"/>
          </p:nvPr>
        </p:nvSpPr>
        <p:spPr>
          <a:xfrm>
            <a:off x="762000" y="3276600"/>
            <a:ext cx="7620000" cy="2209800"/>
          </a:xfrm>
        </p:spPr>
        <p:txBody>
          <a:bodyPr/>
          <a:lstStyle/>
          <a:p>
            <a:r>
              <a:rPr lang="en-US" sz="2800" b="1" i="1" dirty="0" smtClean="0">
                <a:ea typeface="Arial Unicode MS" pitchFamily="34" charset="-128"/>
                <a:cs typeface="Arial Unicode MS" pitchFamily="34" charset="-128"/>
              </a:rPr>
              <a:t>Deliver your company's story to investment and financial audiences, consistently, concisely, coherently, in every mode of communication.</a:t>
            </a:r>
          </a:p>
        </p:txBody>
      </p:sp>
      <p:pic>
        <p:nvPicPr>
          <p:cNvPr id="2052" name="Picture 6" descr="embed.bmp"/>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2678113" y="1219200"/>
            <a:ext cx="3798887"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14300">
                <a:solidFill>
                  <a:srgbClr val="000000"/>
                </a:solidFill>
                <a:miter lim="800000"/>
                <a:headEnd/>
                <a:tailEnd/>
              </a14:hiddenLine>
            </a:ext>
          </a:extLst>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2051"/>
                                        </p:tgtEl>
                                        <p:attrNameLst>
                                          <p:attrName>style.visibility</p:attrName>
                                        </p:attrNameLst>
                                      </p:cBhvr>
                                      <p:to>
                                        <p:strVal val="visible"/>
                                      </p:to>
                                    </p:set>
                                    <p:animEffect transition="in" filter="wipe(down)">
                                      <p:cBhvr>
                                        <p:cTn id="7" dur="580">
                                          <p:stCondLst>
                                            <p:cond delay="0"/>
                                          </p:stCondLst>
                                        </p:cTn>
                                        <p:tgtEl>
                                          <p:spTgt spid="2051"/>
                                        </p:tgtEl>
                                      </p:cBhvr>
                                    </p:animEffect>
                                    <p:anim calcmode="lin" valueType="num">
                                      <p:cBhvr>
                                        <p:cTn id="8" dur="1822" tmFilter="0,0; 0.14,0.36; 0.43,0.73; 0.71,0.91; 1.0,1.0">
                                          <p:stCondLst>
                                            <p:cond delay="0"/>
                                          </p:stCondLst>
                                        </p:cTn>
                                        <p:tgtEl>
                                          <p:spTgt spid="2051"/>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051"/>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051"/>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051"/>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051"/>
                                        </p:tgtEl>
                                        <p:attrNameLst>
                                          <p:attrName>ppt_y</p:attrName>
                                        </p:attrNameLst>
                                      </p:cBhvr>
                                      <p:tavLst>
                                        <p:tav tm="0" fmla="#ppt_y-sin(pi*$)/81">
                                          <p:val>
                                            <p:fltVal val="0"/>
                                          </p:val>
                                        </p:tav>
                                        <p:tav tm="100000">
                                          <p:val>
                                            <p:fltVal val="1"/>
                                          </p:val>
                                        </p:tav>
                                      </p:tavLst>
                                    </p:anim>
                                    <p:animScale>
                                      <p:cBhvr>
                                        <p:cTn id="13" dur="26">
                                          <p:stCondLst>
                                            <p:cond delay="650"/>
                                          </p:stCondLst>
                                        </p:cTn>
                                        <p:tgtEl>
                                          <p:spTgt spid="2051"/>
                                        </p:tgtEl>
                                      </p:cBhvr>
                                      <p:to x="100000" y="60000"/>
                                    </p:animScale>
                                    <p:animScale>
                                      <p:cBhvr>
                                        <p:cTn id="14" dur="166" decel="50000">
                                          <p:stCondLst>
                                            <p:cond delay="676"/>
                                          </p:stCondLst>
                                        </p:cTn>
                                        <p:tgtEl>
                                          <p:spTgt spid="2051"/>
                                        </p:tgtEl>
                                      </p:cBhvr>
                                      <p:to x="100000" y="100000"/>
                                    </p:animScale>
                                    <p:animScale>
                                      <p:cBhvr>
                                        <p:cTn id="15" dur="26">
                                          <p:stCondLst>
                                            <p:cond delay="1312"/>
                                          </p:stCondLst>
                                        </p:cTn>
                                        <p:tgtEl>
                                          <p:spTgt spid="2051"/>
                                        </p:tgtEl>
                                      </p:cBhvr>
                                      <p:to x="100000" y="80000"/>
                                    </p:animScale>
                                    <p:animScale>
                                      <p:cBhvr>
                                        <p:cTn id="16" dur="166" decel="50000">
                                          <p:stCondLst>
                                            <p:cond delay="1338"/>
                                          </p:stCondLst>
                                        </p:cTn>
                                        <p:tgtEl>
                                          <p:spTgt spid="2051"/>
                                        </p:tgtEl>
                                      </p:cBhvr>
                                      <p:to x="100000" y="100000"/>
                                    </p:animScale>
                                    <p:animScale>
                                      <p:cBhvr>
                                        <p:cTn id="17" dur="26">
                                          <p:stCondLst>
                                            <p:cond delay="1642"/>
                                          </p:stCondLst>
                                        </p:cTn>
                                        <p:tgtEl>
                                          <p:spTgt spid="2051"/>
                                        </p:tgtEl>
                                      </p:cBhvr>
                                      <p:to x="100000" y="90000"/>
                                    </p:animScale>
                                    <p:animScale>
                                      <p:cBhvr>
                                        <p:cTn id="18" dur="166" decel="50000">
                                          <p:stCondLst>
                                            <p:cond delay="1668"/>
                                          </p:stCondLst>
                                        </p:cTn>
                                        <p:tgtEl>
                                          <p:spTgt spid="2051"/>
                                        </p:tgtEl>
                                      </p:cBhvr>
                                      <p:to x="100000" y="100000"/>
                                    </p:animScale>
                                    <p:animScale>
                                      <p:cBhvr>
                                        <p:cTn id="19" dur="26">
                                          <p:stCondLst>
                                            <p:cond delay="1808"/>
                                          </p:stCondLst>
                                        </p:cTn>
                                        <p:tgtEl>
                                          <p:spTgt spid="2051"/>
                                        </p:tgtEl>
                                      </p:cBhvr>
                                      <p:to x="100000" y="95000"/>
                                    </p:animScale>
                                    <p:animScale>
                                      <p:cBhvr>
                                        <p:cTn id="20" dur="166" decel="50000">
                                          <p:stCondLst>
                                            <p:cond delay="1834"/>
                                          </p:stCondLst>
                                        </p:cTn>
                                        <p:tgtEl>
                                          <p:spTgt spid="2051"/>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1"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723900" y="457200"/>
            <a:ext cx="7772400" cy="762000"/>
          </a:xfrm>
        </p:spPr>
        <p:txBody>
          <a:bodyPr>
            <a:normAutofit/>
          </a:bodyPr>
          <a:lstStyle/>
          <a:p>
            <a:pPr eaLnBrk="1" hangingPunct="1"/>
            <a:r>
              <a:rPr lang="en-US" sz="2800" b="1" dirty="0" smtClean="0">
                <a:solidFill>
                  <a:srgbClr val="6F1876"/>
                </a:solidFill>
                <a:ea typeface="ＭＳ Ｐゴシック" pitchFamily="-107" charset="-128"/>
                <a:cs typeface="Times New Roman" pitchFamily="18" charset="0"/>
              </a:rPr>
              <a:t>Reverse Mergers</a:t>
            </a:r>
          </a:p>
        </p:txBody>
      </p:sp>
      <p:sp>
        <p:nvSpPr>
          <p:cNvPr id="9219" name="Rectangle 3"/>
          <p:cNvSpPr>
            <a:spLocks noGrp="1" noChangeArrowheads="1"/>
          </p:cNvSpPr>
          <p:nvPr>
            <p:ph idx="1"/>
          </p:nvPr>
        </p:nvSpPr>
        <p:spPr>
          <a:xfrm>
            <a:off x="1066800" y="1295400"/>
            <a:ext cx="7239000" cy="5181600"/>
          </a:xfrm>
        </p:spPr>
        <p:txBody>
          <a:bodyPr>
            <a:normAutofit fontScale="92500" lnSpcReduction="20000"/>
          </a:bodyPr>
          <a:lstStyle/>
          <a:p>
            <a:pPr marL="0" indent="0">
              <a:buFont typeface="Arial" charset="0"/>
              <a:buNone/>
              <a:defRPr/>
            </a:pPr>
            <a:r>
              <a:rPr lang="en-US" sz="1800" dirty="0" smtClean="0">
                <a:solidFill>
                  <a:srgbClr val="595959"/>
                </a:solidFill>
                <a:cs typeface="Arial" pitchFamily="34" charset="0"/>
              </a:rPr>
              <a:t>Reverse mergers have become the method of choice for well structured, innovative small companies.  The reverse merger process enables businesses to go public in less time and at less expense than the traditional Initial Public Offering (IPO).</a:t>
            </a:r>
          </a:p>
          <a:p>
            <a:pPr marL="0" indent="0">
              <a:buFont typeface="Arial" charset="0"/>
              <a:buNone/>
              <a:defRPr/>
            </a:pPr>
            <a:endParaRPr lang="en-US" sz="1800" dirty="0" smtClean="0">
              <a:solidFill>
                <a:srgbClr val="595959"/>
              </a:solidFill>
              <a:cs typeface="Arial" pitchFamily="34" charset="0"/>
            </a:endParaRPr>
          </a:p>
          <a:p>
            <a:pPr>
              <a:buFont typeface="Arial" charset="0"/>
              <a:buNone/>
              <a:defRPr/>
            </a:pPr>
            <a:r>
              <a:rPr lang="en-US" sz="1800" dirty="0" smtClean="0">
                <a:solidFill>
                  <a:srgbClr val="595959"/>
                </a:solidFill>
                <a:cs typeface="Arial" pitchFamily="34" charset="0"/>
              </a:rPr>
              <a:t>CFSG can help clients with each step of the process:</a:t>
            </a:r>
          </a:p>
          <a:p>
            <a:pPr marL="465138" indent="-349250">
              <a:buClr>
                <a:srgbClr val="3E383E"/>
              </a:buClr>
              <a:buFont typeface="Wingdings" pitchFamily="2" charset="2"/>
              <a:buChar char="Ø"/>
              <a:defRPr/>
            </a:pPr>
            <a:r>
              <a:rPr lang="en-US" sz="1800" dirty="0" smtClean="0">
                <a:solidFill>
                  <a:srgbClr val="595959"/>
                </a:solidFill>
                <a:cs typeface="Arial" pitchFamily="34" charset="0"/>
              </a:rPr>
              <a:t>Finding appropriate "shells" - public companies that no longer have active business operations or significant assets.</a:t>
            </a:r>
          </a:p>
          <a:p>
            <a:pPr marL="465138" indent="-349250">
              <a:buClr>
                <a:srgbClr val="3E383E"/>
              </a:buClr>
              <a:buFont typeface="Wingdings" pitchFamily="2" charset="2"/>
              <a:buChar char="Ø"/>
              <a:defRPr/>
            </a:pPr>
            <a:r>
              <a:rPr lang="en-US" sz="1800" dirty="0" smtClean="0">
                <a:solidFill>
                  <a:srgbClr val="595959"/>
                </a:solidFill>
                <a:cs typeface="Arial" pitchFamily="34" charset="0"/>
              </a:rPr>
              <a:t>Working with experienced law firms </a:t>
            </a:r>
          </a:p>
          <a:p>
            <a:pPr marL="465138" indent="-349250">
              <a:buClr>
                <a:srgbClr val="3E383E"/>
              </a:buClr>
              <a:buFont typeface="Wingdings" pitchFamily="2" charset="2"/>
              <a:buChar char="Ø"/>
              <a:defRPr/>
            </a:pPr>
            <a:r>
              <a:rPr lang="en-US" sz="1800" dirty="0" smtClean="0">
                <a:solidFill>
                  <a:srgbClr val="595959"/>
                </a:solidFill>
                <a:cs typeface="Arial" pitchFamily="34" charset="0"/>
              </a:rPr>
              <a:t>Identifying an investment bank or private group that will take the lead in developing the necessary financing.</a:t>
            </a:r>
          </a:p>
          <a:p>
            <a:pPr marL="465138" indent="-349250">
              <a:buClr>
                <a:srgbClr val="3E383E"/>
              </a:buClr>
              <a:buFont typeface="Wingdings" pitchFamily="2" charset="2"/>
              <a:buChar char="Ø"/>
              <a:defRPr/>
            </a:pPr>
            <a:r>
              <a:rPr lang="en-US" sz="1800" dirty="0" smtClean="0">
                <a:solidFill>
                  <a:srgbClr val="595959"/>
                </a:solidFill>
                <a:cs typeface="Arial" pitchFamily="34" charset="0"/>
              </a:rPr>
              <a:t>Obtaining a new listing</a:t>
            </a:r>
            <a:r>
              <a:rPr lang="en-US" sz="1800" dirty="0">
                <a:solidFill>
                  <a:srgbClr val="595959"/>
                </a:solidFill>
                <a:cs typeface="Arial" pitchFamily="34" charset="0"/>
              </a:rPr>
              <a:t> on the </a:t>
            </a:r>
            <a:r>
              <a:rPr lang="en-US" sz="1800" dirty="0" smtClean="0">
                <a:solidFill>
                  <a:srgbClr val="595959"/>
                </a:solidFill>
                <a:cs typeface="Arial" pitchFamily="34" charset="0"/>
              </a:rPr>
              <a:t>OTCQX, OTCQB, NYSE Amex or NYSE Euronext.</a:t>
            </a:r>
          </a:p>
          <a:p>
            <a:pPr marL="465138" indent="-349250">
              <a:buClr>
                <a:srgbClr val="3E383E"/>
              </a:buClr>
              <a:buFont typeface="Wingdings" pitchFamily="2" charset="2"/>
              <a:buChar char="Ø"/>
              <a:defRPr/>
            </a:pPr>
            <a:r>
              <a:rPr lang="en-US" sz="1800" dirty="0" smtClean="0">
                <a:solidFill>
                  <a:srgbClr val="595959"/>
                </a:solidFill>
                <a:cs typeface="Arial" pitchFamily="34" charset="0"/>
              </a:rPr>
              <a:t>Developing an active investor base for your stock.</a:t>
            </a:r>
          </a:p>
          <a:p>
            <a:pPr>
              <a:buFont typeface="Arial" charset="0"/>
              <a:buNone/>
              <a:defRPr/>
            </a:pPr>
            <a:endParaRPr lang="en-US" sz="1800" dirty="0" smtClean="0">
              <a:solidFill>
                <a:srgbClr val="595959"/>
              </a:solidFill>
              <a:cs typeface="Arial" pitchFamily="34" charset="0"/>
            </a:endParaRPr>
          </a:p>
          <a:p>
            <a:pPr marL="0" indent="0">
              <a:buFont typeface="Arial" charset="0"/>
              <a:buNone/>
              <a:defRPr/>
            </a:pPr>
            <a:r>
              <a:rPr lang="en-US" sz="1800" dirty="0" smtClean="0">
                <a:solidFill>
                  <a:srgbClr val="595959"/>
                </a:solidFill>
                <a:cs typeface="Arial" pitchFamily="34" charset="0"/>
              </a:rPr>
              <a:t>While reverse mergers once had an unsavory reputation, tighter SEC regulations now compel participating companies to provide detailed disclosures about their businesses. Today, this cost- and time-effective method of going public is a well regarded strategy for small companies positioned and prepared for rapid growth.</a:t>
            </a:r>
          </a:p>
          <a:p>
            <a:pPr eaLnBrk="1" hangingPunct="1">
              <a:buClr>
                <a:srgbClr val="CCCC00"/>
              </a:buClr>
              <a:buFont typeface="Arial" charset="0"/>
              <a:buNone/>
              <a:defRPr/>
            </a:pPr>
            <a:endParaRPr lang="en-US" sz="1800" dirty="0" smtClean="0">
              <a:solidFill>
                <a:srgbClr val="595959"/>
              </a:solidFill>
              <a:ea typeface="ＭＳ Ｐゴシック" pitchFamily="-107" charset="-128"/>
              <a:cs typeface="Arial" charset="0"/>
            </a:endParaRPr>
          </a:p>
        </p:txBody>
      </p:sp>
      <p:sp>
        <p:nvSpPr>
          <p:cNvPr id="10244"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pitchFamily="-107" charset="-128"/>
              </a:defRPr>
            </a:lvl1pPr>
            <a:lvl2pPr marL="742950" indent="-285750" eaLnBrk="0" hangingPunct="0">
              <a:defRPr>
                <a:solidFill>
                  <a:schemeClr val="tx1"/>
                </a:solidFill>
                <a:latin typeface="Arial" charset="0"/>
                <a:ea typeface="ＭＳ Ｐゴシック" pitchFamily="-107" charset="-128"/>
              </a:defRPr>
            </a:lvl2pPr>
            <a:lvl3pPr marL="1143000" indent="-228600" eaLnBrk="0" hangingPunct="0">
              <a:defRPr>
                <a:solidFill>
                  <a:schemeClr val="tx1"/>
                </a:solidFill>
                <a:latin typeface="Arial" charset="0"/>
                <a:ea typeface="ＭＳ Ｐゴシック" pitchFamily="-107" charset="-128"/>
              </a:defRPr>
            </a:lvl3pPr>
            <a:lvl4pPr marL="1600200" indent="-228600" eaLnBrk="0" hangingPunct="0">
              <a:defRPr>
                <a:solidFill>
                  <a:schemeClr val="tx1"/>
                </a:solidFill>
                <a:latin typeface="Arial" charset="0"/>
                <a:ea typeface="ＭＳ Ｐゴシック" pitchFamily="-107" charset="-128"/>
              </a:defRPr>
            </a:lvl4pPr>
            <a:lvl5pPr marL="2057400" indent="-228600" eaLnBrk="0" hangingPunct="0">
              <a:defRPr>
                <a:solidFill>
                  <a:schemeClr val="tx1"/>
                </a:solidFill>
                <a:latin typeface="Arial" charset="0"/>
                <a:ea typeface="ＭＳ Ｐゴシック" pitchFamily="-107"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107"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107"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107"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107" charset="-128"/>
              </a:defRPr>
            </a:lvl9pPr>
          </a:lstStyle>
          <a:p>
            <a:pPr eaLnBrk="1" hangingPunct="1"/>
            <a:fld id="{8C93E359-3BED-4FBE-8EE0-3907F1979467}" type="slidenum">
              <a:rPr lang="en-US" smtClean="0">
                <a:solidFill>
                  <a:srgbClr val="898989"/>
                </a:solidFill>
              </a:rPr>
              <a:pPr eaLnBrk="1" hangingPunct="1"/>
              <a:t>10</a:t>
            </a:fld>
            <a:endParaRPr lang="en-US" dirty="0" smtClean="0">
              <a:solidFill>
                <a:srgbClr val="898989"/>
              </a:solidFill>
            </a:endParaRPr>
          </a:p>
        </p:txBody>
      </p:sp>
      <p:sp>
        <p:nvSpPr>
          <p:cNvPr id="10245" name="Line 8"/>
          <p:cNvSpPr>
            <a:spLocks noChangeShapeType="1"/>
          </p:cNvSpPr>
          <p:nvPr/>
        </p:nvSpPr>
        <p:spPr bwMode="auto">
          <a:xfrm>
            <a:off x="838200" y="1143000"/>
            <a:ext cx="7543800" cy="0"/>
          </a:xfrm>
          <a:prstGeom prst="line">
            <a:avLst/>
          </a:prstGeom>
          <a:noFill/>
          <a:ln w="28575">
            <a:solidFill>
              <a:srgbClr val="6F1876"/>
            </a:solidFill>
            <a:round/>
            <a:headEnd/>
            <a:tailEnd/>
          </a:ln>
          <a:extLst>
            <a:ext uri="{909E8E84-426E-40DD-AFC4-6F175D3DCCD1}">
              <a14:hiddenFill xmlns:a14="http://schemas.microsoft.com/office/drawing/2010/main">
                <a:noFill/>
              </a14:hiddenFill>
            </a:ext>
          </a:extLst>
        </p:spPr>
        <p:txBody>
          <a:bodyPr wrap="none"/>
          <a:lstStyle/>
          <a:p>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647700" y="598714"/>
            <a:ext cx="7772400" cy="914400"/>
          </a:xfrm>
        </p:spPr>
        <p:txBody>
          <a:bodyPr>
            <a:normAutofit fontScale="90000"/>
          </a:bodyPr>
          <a:lstStyle/>
          <a:p>
            <a:pPr eaLnBrk="1" hangingPunct="1"/>
            <a:r>
              <a:rPr lang="en-US" sz="3200" dirty="0" smtClean="0">
                <a:solidFill>
                  <a:srgbClr val="6F1876"/>
                </a:solidFill>
                <a:latin typeface="Bank Gothic" pitchFamily="-107" charset="0"/>
                <a:ea typeface="ＭＳ Ｐゴシック" pitchFamily="-107" charset="-128"/>
                <a:cs typeface="Times New Roman" pitchFamily="18" charset="0"/>
              </a:rPr>
              <a:t/>
            </a:r>
            <a:br>
              <a:rPr lang="en-US" sz="3200" dirty="0" smtClean="0">
                <a:solidFill>
                  <a:srgbClr val="6F1876"/>
                </a:solidFill>
                <a:latin typeface="Bank Gothic" pitchFamily="-107" charset="0"/>
                <a:ea typeface="ＭＳ Ｐゴシック" pitchFamily="-107" charset="-128"/>
                <a:cs typeface="Times New Roman" pitchFamily="18" charset="0"/>
              </a:rPr>
            </a:br>
            <a:r>
              <a:rPr lang="en-US" sz="3100" b="1" dirty="0" smtClean="0">
                <a:solidFill>
                  <a:srgbClr val="6F1876"/>
                </a:solidFill>
                <a:ea typeface="ＭＳ Ｐゴシック" pitchFamily="-107" charset="-128"/>
                <a:cs typeface="Times New Roman" pitchFamily="18" charset="0"/>
              </a:rPr>
              <a:t>Investment Research Program</a:t>
            </a:r>
            <a:r>
              <a:rPr lang="en-US" sz="3200" dirty="0" smtClean="0">
                <a:solidFill>
                  <a:srgbClr val="6F1876"/>
                </a:solidFill>
                <a:latin typeface="Bank Gothic" pitchFamily="-107" charset="0"/>
                <a:ea typeface="ＭＳ Ｐゴシック" pitchFamily="-107" charset="-128"/>
                <a:cs typeface="Times New Roman" pitchFamily="18" charset="0"/>
              </a:rPr>
              <a:t/>
            </a:r>
            <a:br>
              <a:rPr lang="en-US" sz="3200" dirty="0" smtClean="0">
                <a:solidFill>
                  <a:srgbClr val="6F1876"/>
                </a:solidFill>
                <a:latin typeface="Bank Gothic" pitchFamily="-107" charset="0"/>
                <a:ea typeface="ＭＳ Ｐゴシック" pitchFamily="-107" charset="-128"/>
                <a:cs typeface="Times New Roman" pitchFamily="18" charset="0"/>
              </a:rPr>
            </a:br>
            <a:endParaRPr lang="en-US" sz="3200" dirty="0" smtClean="0">
              <a:solidFill>
                <a:srgbClr val="6F1876"/>
              </a:solidFill>
              <a:latin typeface="Bank Gothic" pitchFamily="-107" charset="0"/>
              <a:ea typeface="ＭＳ Ｐゴシック" pitchFamily="-107" charset="-128"/>
              <a:cs typeface="Times New Roman" pitchFamily="18" charset="0"/>
            </a:endParaRPr>
          </a:p>
        </p:txBody>
      </p:sp>
      <p:sp>
        <p:nvSpPr>
          <p:cNvPr id="11267" name="Rectangle 3"/>
          <p:cNvSpPr>
            <a:spLocks noGrp="1" noChangeArrowheads="1"/>
          </p:cNvSpPr>
          <p:nvPr>
            <p:ph idx="1"/>
          </p:nvPr>
        </p:nvSpPr>
        <p:spPr>
          <a:xfrm>
            <a:off x="1066800" y="1981200"/>
            <a:ext cx="7239000" cy="3733800"/>
          </a:xfrm>
        </p:spPr>
        <p:txBody>
          <a:bodyPr>
            <a:normAutofit/>
          </a:bodyPr>
          <a:lstStyle/>
          <a:p>
            <a:pPr marL="0" indent="0" eaLnBrk="1" hangingPunct="1">
              <a:buClr>
                <a:srgbClr val="CCCC00"/>
              </a:buClr>
              <a:buFont typeface="Arial" charset="0"/>
              <a:buNone/>
            </a:pPr>
            <a:r>
              <a:rPr lang="en-US" sz="1800" dirty="0" smtClean="0">
                <a:solidFill>
                  <a:srgbClr val="595959"/>
                </a:solidFill>
                <a:ea typeface="ＭＳ Ｐゴシック" pitchFamily="-107" charset="-128"/>
                <a:cs typeface="Arial" charset="0"/>
              </a:rPr>
              <a:t>Companies served by CFSG are young innovative businesses, new to the U.S. markets.  As such they are </a:t>
            </a:r>
            <a:r>
              <a:rPr lang="en-US" sz="1800" dirty="0">
                <a:solidFill>
                  <a:srgbClr val="595959"/>
                </a:solidFill>
                <a:ea typeface="ＭＳ Ｐゴシック" pitchFamily="-107" charset="-128"/>
                <a:cs typeface="Arial" charset="0"/>
              </a:rPr>
              <a:t>typically underserved </a:t>
            </a:r>
            <a:r>
              <a:rPr lang="en-US" sz="1800" dirty="0" smtClean="0">
                <a:solidFill>
                  <a:srgbClr val="595959"/>
                </a:solidFill>
                <a:ea typeface="ＭＳ Ｐゴシック" pitchFamily="-107" charset="-128"/>
                <a:cs typeface="Arial" charset="0"/>
              </a:rPr>
              <a:t>by large traditional research firms, and their stock prices may not reflect their fair market value. </a:t>
            </a:r>
            <a:br>
              <a:rPr lang="en-US" sz="1800" dirty="0" smtClean="0">
                <a:solidFill>
                  <a:srgbClr val="595959"/>
                </a:solidFill>
                <a:ea typeface="ＭＳ Ｐゴシック" pitchFamily="-107" charset="-128"/>
                <a:cs typeface="Arial" charset="0"/>
              </a:rPr>
            </a:br>
            <a:r>
              <a:rPr lang="en-US" sz="1800" dirty="0" smtClean="0">
                <a:solidFill>
                  <a:srgbClr val="595959"/>
                </a:solidFill>
                <a:ea typeface="ＭＳ Ｐゴシック" pitchFamily="-107" charset="-128"/>
                <a:cs typeface="Arial" charset="0"/>
              </a:rPr>
              <a:t/>
            </a:r>
            <a:br>
              <a:rPr lang="en-US" sz="1800" dirty="0" smtClean="0">
                <a:solidFill>
                  <a:srgbClr val="595959"/>
                </a:solidFill>
                <a:ea typeface="ＭＳ Ｐゴシック" pitchFamily="-107" charset="-128"/>
                <a:cs typeface="Arial" charset="0"/>
              </a:rPr>
            </a:br>
            <a:r>
              <a:rPr lang="en-US" sz="1800" dirty="0" smtClean="0">
                <a:solidFill>
                  <a:srgbClr val="595959"/>
                </a:solidFill>
                <a:ea typeface="ＭＳ Ｐゴシック" pitchFamily="-107" charset="-128"/>
                <a:cs typeface="Arial" charset="0"/>
              </a:rPr>
              <a:t>CFSG</a:t>
            </a:r>
            <a:r>
              <a:rPr lang="en-US" sz="1800" baseline="30000" dirty="0" smtClean="0">
                <a:solidFill>
                  <a:srgbClr val="595959"/>
                </a:solidFill>
                <a:ea typeface="ＭＳ Ｐゴシック" pitchFamily="-107" charset="-128"/>
                <a:cs typeface="Arial" charset="0"/>
              </a:rPr>
              <a:t> </a:t>
            </a:r>
            <a:r>
              <a:rPr lang="en-US" sz="1800" dirty="0">
                <a:solidFill>
                  <a:srgbClr val="595959"/>
                </a:solidFill>
                <a:ea typeface="ＭＳ Ｐゴシック" pitchFamily="-107" charset="-128"/>
                <a:cs typeface="Arial" charset="0"/>
              </a:rPr>
              <a:t> </a:t>
            </a:r>
            <a:r>
              <a:rPr lang="en-US" sz="1800" dirty="0" smtClean="0">
                <a:solidFill>
                  <a:srgbClr val="595959"/>
                </a:solidFill>
                <a:ea typeface="ＭＳ Ｐゴシック" pitchFamily="-107" charset="-128"/>
                <a:cs typeface="Arial" charset="0"/>
              </a:rPr>
              <a:t>provides clients with needed research reports in order to present investors with the following key items typically represented in a traditional research report:</a:t>
            </a:r>
          </a:p>
          <a:p>
            <a:pPr marL="508000" indent="-333375">
              <a:lnSpc>
                <a:spcPct val="90000"/>
              </a:lnSpc>
              <a:buClr>
                <a:srgbClr val="3E383E"/>
              </a:buClr>
              <a:buFont typeface="Wingdings" pitchFamily="2" charset="2"/>
              <a:buChar char="Ø"/>
              <a:defRPr/>
            </a:pPr>
            <a:r>
              <a:rPr lang="en-US" sz="1700" dirty="0">
                <a:solidFill>
                  <a:srgbClr val="595959"/>
                </a:solidFill>
                <a:cs typeface="Arial" pitchFamily="34" charset="0"/>
              </a:rPr>
              <a:t>In-depth financial analyses of clients’ </a:t>
            </a:r>
            <a:r>
              <a:rPr lang="en-US" sz="1700" dirty="0" smtClean="0">
                <a:solidFill>
                  <a:srgbClr val="595959"/>
                </a:solidFill>
                <a:cs typeface="Arial" pitchFamily="34" charset="0"/>
              </a:rPr>
              <a:t>businesses.</a:t>
            </a:r>
            <a:endParaRPr lang="en-US" sz="1700" dirty="0">
              <a:solidFill>
                <a:srgbClr val="595959"/>
              </a:solidFill>
              <a:cs typeface="Arial" pitchFamily="34" charset="0"/>
            </a:endParaRPr>
          </a:p>
          <a:p>
            <a:pPr marL="508000" indent="-333375">
              <a:lnSpc>
                <a:spcPct val="90000"/>
              </a:lnSpc>
              <a:buClr>
                <a:srgbClr val="3E383E"/>
              </a:buClr>
              <a:buFont typeface="Wingdings" pitchFamily="2" charset="2"/>
              <a:buChar char="Ø"/>
              <a:defRPr/>
            </a:pPr>
            <a:r>
              <a:rPr lang="en-US" sz="1700" dirty="0">
                <a:solidFill>
                  <a:srgbClr val="595959"/>
                </a:solidFill>
                <a:cs typeface="Arial" pitchFamily="34" charset="0"/>
              </a:rPr>
              <a:t>Quarterly review and analysis of earnings and </a:t>
            </a:r>
            <a:r>
              <a:rPr lang="en-US" sz="1700" dirty="0" smtClean="0">
                <a:solidFill>
                  <a:srgbClr val="595959"/>
                </a:solidFill>
                <a:cs typeface="Arial" pitchFamily="34" charset="0"/>
              </a:rPr>
              <a:t>operations. </a:t>
            </a:r>
            <a:endParaRPr lang="en-US" sz="1700" dirty="0">
              <a:solidFill>
                <a:srgbClr val="595959"/>
              </a:solidFill>
              <a:cs typeface="Arial" pitchFamily="34" charset="0"/>
            </a:endParaRPr>
          </a:p>
          <a:p>
            <a:pPr marL="508000" indent="-333375">
              <a:lnSpc>
                <a:spcPct val="90000"/>
              </a:lnSpc>
              <a:buClr>
                <a:srgbClr val="3E383E"/>
              </a:buClr>
              <a:buFont typeface="Wingdings" pitchFamily="2" charset="2"/>
              <a:buChar char="Ø"/>
              <a:defRPr/>
            </a:pPr>
            <a:r>
              <a:rPr lang="en-US" sz="1700" dirty="0">
                <a:solidFill>
                  <a:srgbClr val="595959"/>
                </a:solidFill>
                <a:cs typeface="Arial" pitchFamily="34" charset="0"/>
              </a:rPr>
              <a:t>Industry and peer </a:t>
            </a:r>
            <a:r>
              <a:rPr lang="en-US" sz="1700" dirty="0" smtClean="0">
                <a:solidFill>
                  <a:srgbClr val="595959"/>
                </a:solidFill>
                <a:cs typeface="Arial" pitchFamily="34" charset="0"/>
              </a:rPr>
              <a:t>analysis.</a:t>
            </a:r>
            <a:endParaRPr lang="en-US" sz="1700" dirty="0">
              <a:solidFill>
                <a:srgbClr val="595959"/>
              </a:solidFill>
              <a:cs typeface="Arial" pitchFamily="34" charset="0"/>
            </a:endParaRPr>
          </a:p>
          <a:p>
            <a:pPr marL="508000" indent="-333375">
              <a:lnSpc>
                <a:spcPct val="90000"/>
              </a:lnSpc>
              <a:buClr>
                <a:srgbClr val="3E383E"/>
              </a:buClr>
              <a:buFont typeface="Wingdings" pitchFamily="2" charset="2"/>
              <a:buChar char="Ø"/>
              <a:defRPr/>
            </a:pPr>
            <a:r>
              <a:rPr lang="en-US" sz="1700" dirty="0">
                <a:solidFill>
                  <a:srgbClr val="595959"/>
                </a:solidFill>
                <a:cs typeface="Arial" pitchFamily="34" charset="0"/>
              </a:rPr>
              <a:t>Overview of the company, its business strategy, products and markets. </a:t>
            </a:r>
          </a:p>
        </p:txBody>
      </p:sp>
      <p:sp>
        <p:nvSpPr>
          <p:cNvPr id="11268"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pitchFamily="-107" charset="-128"/>
              </a:defRPr>
            </a:lvl1pPr>
            <a:lvl2pPr marL="742950" indent="-285750" eaLnBrk="0" hangingPunct="0">
              <a:defRPr>
                <a:solidFill>
                  <a:schemeClr val="tx1"/>
                </a:solidFill>
                <a:latin typeface="Arial" charset="0"/>
                <a:ea typeface="ＭＳ Ｐゴシック" pitchFamily="-107" charset="-128"/>
              </a:defRPr>
            </a:lvl2pPr>
            <a:lvl3pPr marL="1143000" indent="-228600" eaLnBrk="0" hangingPunct="0">
              <a:defRPr>
                <a:solidFill>
                  <a:schemeClr val="tx1"/>
                </a:solidFill>
                <a:latin typeface="Arial" charset="0"/>
                <a:ea typeface="ＭＳ Ｐゴシック" pitchFamily="-107" charset="-128"/>
              </a:defRPr>
            </a:lvl3pPr>
            <a:lvl4pPr marL="1600200" indent="-228600" eaLnBrk="0" hangingPunct="0">
              <a:defRPr>
                <a:solidFill>
                  <a:schemeClr val="tx1"/>
                </a:solidFill>
                <a:latin typeface="Arial" charset="0"/>
                <a:ea typeface="ＭＳ Ｐゴシック" pitchFamily="-107" charset="-128"/>
              </a:defRPr>
            </a:lvl4pPr>
            <a:lvl5pPr marL="2057400" indent="-228600" eaLnBrk="0" hangingPunct="0">
              <a:defRPr>
                <a:solidFill>
                  <a:schemeClr val="tx1"/>
                </a:solidFill>
                <a:latin typeface="Arial" charset="0"/>
                <a:ea typeface="ＭＳ Ｐゴシック" pitchFamily="-107"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107"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107"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107"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107" charset="-128"/>
              </a:defRPr>
            </a:lvl9pPr>
          </a:lstStyle>
          <a:p>
            <a:pPr eaLnBrk="1" hangingPunct="1"/>
            <a:fld id="{147302E7-65BE-451B-B45F-1F1EF4BBBBCB}" type="slidenum">
              <a:rPr lang="en-US" smtClean="0">
                <a:solidFill>
                  <a:srgbClr val="898989"/>
                </a:solidFill>
              </a:rPr>
              <a:pPr eaLnBrk="1" hangingPunct="1"/>
              <a:t>11</a:t>
            </a:fld>
            <a:endParaRPr lang="en-US" dirty="0" smtClean="0">
              <a:solidFill>
                <a:srgbClr val="898989"/>
              </a:solidFill>
            </a:endParaRPr>
          </a:p>
        </p:txBody>
      </p:sp>
      <p:sp>
        <p:nvSpPr>
          <p:cNvPr id="11269" name="Line 8"/>
          <p:cNvSpPr>
            <a:spLocks noChangeShapeType="1"/>
          </p:cNvSpPr>
          <p:nvPr/>
        </p:nvSpPr>
        <p:spPr bwMode="auto">
          <a:xfrm>
            <a:off x="762000" y="1524000"/>
            <a:ext cx="7543800" cy="0"/>
          </a:xfrm>
          <a:prstGeom prst="line">
            <a:avLst/>
          </a:prstGeom>
          <a:noFill/>
          <a:ln w="28575">
            <a:solidFill>
              <a:srgbClr val="6F1876"/>
            </a:solidFill>
            <a:round/>
            <a:headEnd/>
            <a:tailEnd/>
          </a:ln>
          <a:extLst>
            <a:ext uri="{909E8E84-426E-40DD-AFC4-6F175D3DCCD1}">
              <a14:hiddenFill xmlns:a14="http://schemas.microsoft.com/office/drawing/2010/main">
                <a:noFill/>
              </a14:hiddenFill>
            </a:ext>
          </a:extLst>
        </p:spPr>
        <p:txBody>
          <a:bodyPr wrap="none"/>
          <a:lstStyle/>
          <a:p>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457200" y="457200"/>
            <a:ext cx="8229600" cy="685800"/>
          </a:xfrm>
        </p:spPr>
        <p:txBody>
          <a:bodyPr>
            <a:normAutofit/>
          </a:bodyPr>
          <a:lstStyle/>
          <a:p>
            <a:pPr eaLnBrk="1" hangingPunct="1"/>
            <a:r>
              <a:rPr lang="en-US" sz="2800" b="1" dirty="0" smtClean="0">
                <a:solidFill>
                  <a:srgbClr val="6F1876"/>
                </a:solidFill>
                <a:ea typeface="ＭＳ Ｐゴシック" pitchFamily="-107" charset="-128"/>
              </a:rPr>
              <a:t>Social Media, CFSG1 and Your Brand</a:t>
            </a:r>
          </a:p>
        </p:txBody>
      </p:sp>
      <p:sp>
        <p:nvSpPr>
          <p:cNvPr id="12292"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pitchFamily="-107" charset="-128"/>
              </a:defRPr>
            </a:lvl1pPr>
            <a:lvl2pPr marL="742950" indent="-285750" eaLnBrk="0" hangingPunct="0">
              <a:defRPr>
                <a:solidFill>
                  <a:schemeClr val="tx1"/>
                </a:solidFill>
                <a:latin typeface="Arial" charset="0"/>
                <a:ea typeface="ＭＳ Ｐゴシック" pitchFamily="-107" charset="-128"/>
              </a:defRPr>
            </a:lvl2pPr>
            <a:lvl3pPr marL="1143000" indent="-228600" eaLnBrk="0" hangingPunct="0">
              <a:defRPr>
                <a:solidFill>
                  <a:schemeClr val="tx1"/>
                </a:solidFill>
                <a:latin typeface="Arial" charset="0"/>
                <a:ea typeface="ＭＳ Ｐゴシック" pitchFamily="-107" charset="-128"/>
              </a:defRPr>
            </a:lvl3pPr>
            <a:lvl4pPr marL="1600200" indent="-228600" eaLnBrk="0" hangingPunct="0">
              <a:defRPr>
                <a:solidFill>
                  <a:schemeClr val="tx1"/>
                </a:solidFill>
                <a:latin typeface="Arial" charset="0"/>
                <a:ea typeface="ＭＳ Ｐゴシック" pitchFamily="-107" charset="-128"/>
              </a:defRPr>
            </a:lvl4pPr>
            <a:lvl5pPr marL="2057400" indent="-228600" eaLnBrk="0" hangingPunct="0">
              <a:defRPr>
                <a:solidFill>
                  <a:schemeClr val="tx1"/>
                </a:solidFill>
                <a:latin typeface="Arial" charset="0"/>
                <a:ea typeface="ＭＳ Ｐゴシック" pitchFamily="-107"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107"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107"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107"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107" charset="-128"/>
              </a:defRPr>
            </a:lvl9pPr>
          </a:lstStyle>
          <a:p>
            <a:pPr eaLnBrk="1" hangingPunct="1"/>
            <a:fld id="{B58C124A-2817-4AF6-9BDA-5F1C9F148078}" type="slidenum">
              <a:rPr lang="en-US" smtClean="0">
                <a:solidFill>
                  <a:srgbClr val="898989"/>
                </a:solidFill>
              </a:rPr>
              <a:pPr eaLnBrk="1" hangingPunct="1"/>
              <a:t>12</a:t>
            </a:fld>
            <a:endParaRPr lang="en-US" dirty="0" smtClean="0">
              <a:solidFill>
                <a:srgbClr val="898989"/>
              </a:solidFill>
            </a:endParaRPr>
          </a:p>
        </p:txBody>
      </p:sp>
      <p:sp>
        <p:nvSpPr>
          <p:cNvPr id="12293" name="Line 4"/>
          <p:cNvSpPr>
            <a:spLocks noChangeShapeType="1"/>
          </p:cNvSpPr>
          <p:nvPr/>
        </p:nvSpPr>
        <p:spPr bwMode="auto">
          <a:xfrm>
            <a:off x="762000" y="1143000"/>
            <a:ext cx="7543800" cy="0"/>
          </a:xfrm>
          <a:prstGeom prst="line">
            <a:avLst/>
          </a:prstGeom>
          <a:noFill/>
          <a:ln w="28575">
            <a:solidFill>
              <a:srgbClr val="6F1876"/>
            </a:solidFill>
            <a:round/>
            <a:headEnd/>
            <a:tailEnd/>
          </a:ln>
          <a:extLst>
            <a:ext uri="{909E8E84-426E-40DD-AFC4-6F175D3DCCD1}">
              <a14:hiddenFill xmlns:a14="http://schemas.microsoft.com/office/drawing/2010/main">
                <a:noFill/>
              </a14:hiddenFill>
            </a:ext>
          </a:extLst>
        </p:spPr>
        <p:txBody>
          <a:bodyPr wrap="none"/>
          <a:lstStyle/>
          <a:p>
            <a:endParaRPr lang="en-US" dirty="0"/>
          </a:p>
        </p:txBody>
      </p:sp>
      <p:pic>
        <p:nvPicPr>
          <p:cNvPr id="6" name="Content Placeholder 5"/>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rot="20624569">
            <a:off x="6643464" y="1635067"/>
            <a:ext cx="2265449" cy="2003067"/>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
        <p:nvSpPr>
          <p:cNvPr id="2" name="TextBox 1"/>
          <p:cNvSpPr txBox="1"/>
          <p:nvPr/>
        </p:nvSpPr>
        <p:spPr>
          <a:xfrm>
            <a:off x="759725" y="1175982"/>
            <a:ext cx="7581947" cy="5478423"/>
          </a:xfrm>
          <a:prstGeom prst="rect">
            <a:avLst/>
          </a:prstGeom>
          <a:noFill/>
        </p:spPr>
        <p:txBody>
          <a:bodyPr wrap="none" rtlCol="0">
            <a:spAutoFit/>
          </a:bodyPr>
          <a:lstStyle/>
          <a:p>
            <a:r>
              <a:rPr lang="en-US" sz="1600" dirty="0" smtClean="0">
                <a:solidFill>
                  <a:schemeClr val="tx1">
                    <a:lumMod val="75000"/>
                    <a:lumOff val="25000"/>
                  </a:schemeClr>
                </a:solidFill>
                <a:latin typeface="+mn-lt"/>
              </a:rPr>
              <a:t>In today’s day and age, engaging an audience through social media avenues is crucial</a:t>
            </a:r>
          </a:p>
          <a:p>
            <a:r>
              <a:rPr lang="en-US" sz="1600" dirty="0">
                <a:solidFill>
                  <a:schemeClr val="tx1">
                    <a:lumMod val="75000"/>
                    <a:lumOff val="25000"/>
                  </a:schemeClr>
                </a:solidFill>
                <a:latin typeface="+mn-lt"/>
              </a:rPr>
              <a:t>t</a:t>
            </a:r>
            <a:r>
              <a:rPr lang="en-US" sz="1600" dirty="0" smtClean="0">
                <a:solidFill>
                  <a:schemeClr val="tx1">
                    <a:lumMod val="75000"/>
                    <a:lumOff val="25000"/>
                  </a:schemeClr>
                </a:solidFill>
                <a:latin typeface="+mn-lt"/>
              </a:rPr>
              <a:t>o growing your brand and increasing profit. So, how can CFSG1 help?</a:t>
            </a:r>
          </a:p>
          <a:p>
            <a:endParaRPr lang="en-US" sz="1600" dirty="0">
              <a:solidFill>
                <a:schemeClr val="tx1">
                  <a:lumMod val="75000"/>
                  <a:lumOff val="25000"/>
                </a:schemeClr>
              </a:solidFill>
              <a:latin typeface="+mn-lt"/>
            </a:endParaRPr>
          </a:p>
          <a:p>
            <a:pPr marL="342900" indent="-342900">
              <a:buClrTx/>
              <a:buAutoNum type="arabicPeriod"/>
            </a:pPr>
            <a:r>
              <a:rPr lang="en-US" sz="1600" b="1" i="1" dirty="0" smtClean="0">
                <a:solidFill>
                  <a:schemeClr val="tx1">
                    <a:lumMod val="65000"/>
                    <a:lumOff val="35000"/>
                  </a:schemeClr>
                </a:solidFill>
                <a:latin typeface="+mn-lt"/>
              </a:rPr>
              <a:t>Monitoring </a:t>
            </a:r>
            <a:r>
              <a:rPr lang="en-US" sz="1600" b="1" i="1" dirty="0">
                <a:solidFill>
                  <a:schemeClr val="tx1">
                    <a:lumMod val="65000"/>
                    <a:lumOff val="35000"/>
                  </a:schemeClr>
                </a:solidFill>
                <a:latin typeface="+mn-lt"/>
              </a:rPr>
              <a:t>Your Current Situation:</a:t>
            </a:r>
          </a:p>
          <a:p>
            <a:pPr>
              <a:buClr>
                <a:schemeClr val="accent4">
                  <a:lumMod val="75000"/>
                </a:schemeClr>
              </a:buClr>
              <a:buFont typeface="Wingdings" pitchFamily="2" charset="2"/>
              <a:buChar char="Ø"/>
            </a:pPr>
            <a:r>
              <a:rPr lang="en-US" sz="1600" dirty="0" smtClean="0">
                <a:solidFill>
                  <a:schemeClr val="tx1">
                    <a:lumMod val="75000"/>
                    <a:lumOff val="25000"/>
                  </a:schemeClr>
                </a:solidFill>
                <a:latin typeface="+mn-lt"/>
              </a:rPr>
              <a:t>We take </a:t>
            </a:r>
            <a:r>
              <a:rPr lang="en-US" sz="1600" dirty="0">
                <a:solidFill>
                  <a:schemeClr val="tx1">
                    <a:lumMod val="75000"/>
                    <a:lumOff val="25000"/>
                  </a:schemeClr>
                </a:solidFill>
                <a:latin typeface="+mn-lt"/>
              </a:rPr>
              <a:t>an inventory of any current social media channels</a:t>
            </a:r>
            <a:r>
              <a:rPr lang="en-US" sz="1600" dirty="0" smtClean="0">
                <a:solidFill>
                  <a:schemeClr val="tx1">
                    <a:lumMod val="75000"/>
                    <a:lumOff val="25000"/>
                  </a:schemeClr>
                </a:solidFill>
                <a:latin typeface="+mn-lt"/>
              </a:rPr>
              <a:t>,</a:t>
            </a:r>
          </a:p>
          <a:p>
            <a:pPr>
              <a:buClr>
                <a:schemeClr val="accent4">
                  <a:lumMod val="75000"/>
                </a:schemeClr>
              </a:buClr>
            </a:pPr>
            <a:r>
              <a:rPr lang="en-US" sz="1600" dirty="0" smtClean="0">
                <a:solidFill>
                  <a:schemeClr val="tx1">
                    <a:lumMod val="75000"/>
                    <a:lumOff val="25000"/>
                  </a:schemeClr>
                </a:solidFill>
                <a:latin typeface="+mn-lt"/>
              </a:rPr>
              <a:t> </a:t>
            </a:r>
            <a:r>
              <a:rPr lang="en-US" sz="1600" dirty="0">
                <a:solidFill>
                  <a:schemeClr val="tx1">
                    <a:lumMod val="75000"/>
                    <a:lumOff val="25000"/>
                  </a:schemeClr>
                </a:solidFill>
                <a:latin typeface="+mn-lt"/>
              </a:rPr>
              <a:t>content, resources, networks, etc. If no </a:t>
            </a:r>
            <a:r>
              <a:rPr lang="en-US" sz="1600" dirty="0" smtClean="0">
                <a:solidFill>
                  <a:schemeClr val="tx1">
                    <a:lumMod val="75000"/>
                    <a:lumOff val="25000"/>
                  </a:schemeClr>
                </a:solidFill>
                <a:latin typeface="+mn-lt"/>
              </a:rPr>
              <a:t>channels are currently</a:t>
            </a:r>
          </a:p>
          <a:p>
            <a:pPr>
              <a:buClr>
                <a:schemeClr val="accent4">
                  <a:lumMod val="75000"/>
                </a:schemeClr>
              </a:buClr>
            </a:pPr>
            <a:r>
              <a:rPr lang="en-US" sz="1600" dirty="0" smtClean="0">
                <a:solidFill>
                  <a:schemeClr val="tx1">
                    <a:lumMod val="75000"/>
                    <a:lumOff val="25000"/>
                  </a:schemeClr>
                </a:solidFill>
                <a:latin typeface="+mn-lt"/>
              </a:rPr>
              <a:t> </a:t>
            </a:r>
            <a:r>
              <a:rPr lang="en-US" sz="1600" dirty="0">
                <a:solidFill>
                  <a:schemeClr val="tx1">
                    <a:lumMod val="75000"/>
                    <a:lumOff val="25000"/>
                  </a:schemeClr>
                </a:solidFill>
                <a:latin typeface="+mn-lt"/>
              </a:rPr>
              <a:t>in place, the CFSG1 team can create these </a:t>
            </a:r>
            <a:r>
              <a:rPr lang="en-US" sz="1600" dirty="0" smtClean="0">
                <a:solidFill>
                  <a:schemeClr val="tx1">
                    <a:lumMod val="75000"/>
                    <a:lumOff val="25000"/>
                  </a:schemeClr>
                </a:solidFill>
                <a:latin typeface="+mn-lt"/>
              </a:rPr>
              <a:t>accounts for </a:t>
            </a:r>
            <a:r>
              <a:rPr lang="en-US" sz="1600" dirty="0">
                <a:solidFill>
                  <a:schemeClr val="tx1">
                    <a:lumMod val="75000"/>
                    <a:lumOff val="25000"/>
                  </a:schemeClr>
                </a:solidFill>
                <a:latin typeface="+mn-lt"/>
              </a:rPr>
              <a:t>you. </a:t>
            </a:r>
          </a:p>
          <a:p>
            <a:pPr>
              <a:buClr>
                <a:schemeClr val="accent4">
                  <a:lumMod val="75000"/>
                </a:schemeClr>
              </a:buClr>
              <a:buFont typeface="Wingdings" pitchFamily="2" charset="2"/>
              <a:buChar char="Ø"/>
            </a:pPr>
            <a:r>
              <a:rPr lang="en-US" sz="1600" dirty="0">
                <a:solidFill>
                  <a:schemeClr val="tx1">
                    <a:lumMod val="75000"/>
                    <a:lumOff val="25000"/>
                  </a:schemeClr>
                </a:solidFill>
                <a:latin typeface="+mn-lt"/>
              </a:rPr>
              <a:t>Monitor what is currently being said about your </a:t>
            </a:r>
            <a:r>
              <a:rPr lang="en-US" sz="1600" dirty="0" smtClean="0">
                <a:solidFill>
                  <a:schemeClr val="tx1">
                    <a:lumMod val="75000"/>
                    <a:lumOff val="25000"/>
                  </a:schemeClr>
                </a:solidFill>
                <a:latin typeface="+mn-lt"/>
              </a:rPr>
              <a:t>brand/business</a:t>
            </a:r>
          </a:p>
          <a:p>
            <a:pPr>
              <a:buClr>
                <a:schemeClr val="accent4">
                  <a:lumMod val="75000"/>
                </a:schemeClr>
              </a:buClr>
            </a:pPr>
            <a:r>
              <a:rPr lang="en-US" sz="1600" dirty="0" smtClean="0">
                <a:solidFill>
                  <a:schemeClr val="tx1">
                    <a:lumMod val="75000"/>
                    <a:lumOff val="25000"/>
                  </a:schemeClr>
                </a:solidFill>
                <a:latin typeface="+mn-lt"/>
              </a:rPr>
              <a:t> </a:t>
            </a:r>
            <a:r>
              <a:rPr lang="en-US" sz="1600" dirty="0">
                <a:solidFill>
                  <a:schemeClr val="tx1">
                    <a:lumMod val="75000"/>
                    <a:lumOff val="25000"/>
                  </a:schemeClr>
                </a:solidFill>
                <a:latin typeface="+mn-lt"/>
              </a:rPr>
              <a:t>and how your competitors are reaching out to the public. </a:t>
            </a:r>
          </a:p>
          <a:p>
            <a:pPr>
              <a:buClr>
                <a:schemeClr val="accent4">
                  <a:lumMod val="75000"/>
                </a:schemeClr>
              </a:buClr>
              <a:buFont typeface="Wingdings" pitchFamily="2" charset="2"/>
              <a:buChar char="Ø"/>
            </a:pPr>
            <a:r>
              <a:rPr lang="en-US" sz="1600" dirty="0">
                <a:solidFill>
                  <a:schemeClr val="tx1">
                    <a:lumMod val="75000"/>
                    <a:lumOff val="25000"/>
                  </a:schemeClr>
                </a:solidFill>
                <a:latin typeface="+mn-lt"/>
              </a:rPr>
              <a:t>Define social media needs – Our team can help you decide which </a:t>
            </a:r>
            <a:r>
              <a:rPr lang="en-US" sz="1600" dirty="0" smtClean="0">
                <a:solidFill>
                  <a:schemeClr val="tx1">
                    <a:lumMod val="75000"/>
                    <a:lumOff val="25000"/>
                  </a:schemeClr>
                </a:solidFill>
                <a:latin typeface="+mn-lt"/>
              </a:rPr>
              <a:t/>
            </a:r>
            <a:br>
              <a:rPr lang="en-US" sz="1600" dirty="0" smtClean="0">
                <a:solidFill>
                  <a:schemeClr val="tx1">
                    <a:lumMod val="75000"/>
                    <a:lumOff val="25000"/>
                  </a:schemeClr>
                </a:solidFill>
                <a:latin typeface="+mn-lt"/>
              </a:rPr>
            </a:br>
            <a:r>
              <a:rPr lang="en-US" sz="1600" dirty="0" smtClean="0">
                <a:solidFill>
                  <a:schemeClr val="tx1">
                    <a:lumMod val="75000"/>
                    <a:lumOff val="25000"/>
                  </a:schemeClr>
                </a:solidFill>
                <a:latin typeface="+mn-lt"/>
              </a:rPr>
              <a:t>channels </a:t>
            </a:r>
            <a:r>
              <a:rPr lang="en-US" sz="1600" dirty="0">
                <a:solidFill>
                  <a:schemeClr val="tx1">
                    <a:lumMod val="75000"/>
                    <a:lumOff val="25000"/>
                  </a:schemeClr>
                </a:solidFill>
                <a:latin typeface="+mn-lt"/>
              </a:rPr>
              <a:t>will give your brand/business the best social media presence</a:t>
            </a:r>
            <a:r>
              <a:rPr lang="en-US" sz="1600" dirty="0" smtClean="0">
                <a:solidFill>
                  <a:schemeClr val="tx1">
                    <a:lumMod val="75000"/>
                    <a:lumOff val="25000"/>
                  </a:schemeClr>
                </a:solidFill>
                <a:latin typeface="+mn-lt"/>
              </a:rPr>
              <a:t>, </a:t>
            </a:r>
          </a:p>
          <a:p>
            <a:pPr>
              <a:buClr>
                <a:schemeClr val="accent4">
                  <a:lumMod val="75000"/>
                </a:schemeClr>
              </a:buClr>
            </a:pPr>
            <a:r>
              <a:rPr lang="en-US" sz="1600" dirty="0" smtClean="0">
                <a:solidFill>
                  <a:schemeClr val="tx1">
                    <a:lumMod val="75000"/>
                    <a:lumOff val="25000"/>
                  </a:schemeClr>
                </a:solidFill>
                <a:latin typeface="+mn-lt"/>
              </a:rPr>
              <a:t>and </a:t>
            </a:r>
            <a:r>
              <a:rPr lang="en-US" sz="1600" dirty="0">
                <a:solidFill>
                  <a:schemeClr val="tx1">
                    <a:lumMod val="75000"/>
                    <a:lumOff val="25000"/>
                  </a:schemeClr>
                </a:solidFill>
                <a:latin typeface="+mn-lt"/>
              </a:rPr>
              <a:t>how to best position your product, service or business to the public</a:t>
            </a:r>
            <a:r>
              <a:rPr lang="en-US" sz="1600" dirty="0" smtClean="0">
                <a:solidFill>
                  <a:schemeClr val="tx1">
                    <a:lumMod val="75000"/>
                    <a:lumOff val="25000"/>
                  </a:schemeClr>
                </a:solidFill>
                <a:latin typeface="+mn-lt"/>
              </a:rPr>
              <a:t>.</a:t>
            </a:r>
          </a:p>
          <a:p>
            <a:pPr marL="0" indent="0">
              <a:buNone/>
            </a:pPr>
            <a:r>
              <a:rPr lang="en-US" sz="1600" b="1" i="1" dirty="0">
                <a:solidFill>
                  <a:schemeClr val="tx1">
                    <a:lumMod val="75000"/>
                    <a:lumOff val="25000"/>
                  </a:schemeClr>
                </a:solidFill>
                <a:latin typeface="+mn-lt"/>
              </a:rPr>
              <a:t>2. Educating Your Business</a:t>
            </a:r>
          </a:p>
          <a:p>
            <a:pPr>
              <a:buClr>
                <a:schemeClr val="accent4">
                  <a:lumMod val="75000"/>
                </a:schemeClr>
              </a:buClr>
              <a:buFont typeface="Wingdings" pitchFamily="2" charset="2"/>
              <a:buChar char="Ø"/>
            </a:pPr>
            <a:r>
              <a:rPr lang="en-US" sz="1600" dirty="0">
                <a:solidFill>
                  <a:schemeClr val="tx1">
                    <a:lumMod val="75000"/>
                    <a:lumOff val="25000"/>
                  </a:schemeClr>
                </a:solidFill>
                <a:latin typeface="+mn-lt"/>
              </a:rPr>
              <a:t>Let CFSG1’s team provide you with the basics with our Social Media 101 </a:t>
            </a:r>
            <a:endParaRPr lang="en-US" sz="1600" dirty="0" smtClean="0">
              <a:solidFill>
                <a:schemeClr val="tx1">
                  <a:lumMod val="75000"/>
                  <a:lumOff val="25000"/>
                </a:schemeClr>
              </a:solidFill>
              <a:latin typeface="+mn-lt"/>
            </a:endParaRPr>
          </a:p>
          <a:p>
            <a:pPr>
              <a:buClr>
                <a:schemeClr val="accent4">
                  <a:lumMod val="75000"/>
                </a:schemeClr>
              </a:buClr>
            </a:pPr>
            <a:r>
              <a:rPr lang="en-US" sz="1600" dirty="0" smtClean="0">
                <a:solidFill>
                  <a:schemeClr val="tx1">
                    <a:lumMod val="75000"/>
                    <a:lumOff val="25000"/>
                  </a:schemeClr>
                </a:solidFill>
                <a:latin typeface="+mn-lt"/>
              </a:rPr>
              <a:t>instruction </a:t>
            </a:r>
            <a:r>
              <a:rPr lang="en-US" sz="1600" dirty="0">
                <a:solidFill>
                  <a:schemeClr val="tx1">
                    <a:lumMod val="75000"/>
                    <a:lumOff val="25000"/>
                  </a:schemeClr>
                </a:solidFill>
                <a:latin typeface="+mn-lt"/>
              </a:rPr>
              <a:t>via Skype or conference call.  </a:t>
            </a:r>
          </a:p>
          <a:p>
            <a:pPr marL="0" indent="0">
              <a:buClr>
                <a:schemeClr val="accent4">
                  <a:lumMod val="75000"/>
                </a:schemeClr>
              </a:buClr>
              <a:buNone/>
            </a:pPr>
            <a:r>
              <a:rPr lang="en-US" sz="1600" b="1" i="1" dirty="0">
                <a:solidFill>
                  <a:schemeClr val="tx1">
                    <a:lumMod val="75000"/>
                    <a:lumOff val="25000"/>
                  </a:schemeClr>
                </a:solidFill>
                <a:latin typeface="+mn-lt"/>
              </a:rPr>
              <a:t>3. The Strategy Phase</a:t>
            </a:r>
          </a:p>
          <a:p>
            <a:pPr>
              <a:buClr>
                <a:schemeClr val="accent4">
                  <a:lumMod val="75000"/>
                </a:schemeClr>
              </a:buClr>
              <a:buFont typeface="Wingdings" pitchFamily="2" charset="2"/>
              <a:buChar char="Ø"/>
            </a:pPr>
            <a:r>
              <a:rPr lang="en-US" sz="1600" dirty="0">
                <a:solidFill>
                  <a:schemeClr val="tx1">
                    <a:lumMod val="75000"/>
                    <a:lumOff val="25000"/>
                  </a:schemeClr>
                </a:solidFill>
                <a:latin typeface="+mn-lt"/>
              </a:rPr>
              <a:t>Arrangements can be made for our team to help with editorial strategies, </a:t>
            </a:r>
            <a:r>
              <a:rPr lang="en-US" sz="1600" dirty="0" smtClean="0">
                <a:solidFill>
                  <a:schemeClr val="tx1">
                    <a:lumMod val="75000"/>
                    <a:lumOff val="25000"/>
                  </a:schemeClr>
                </a:solidFill>
                <a:latin typeface="+mn-lt"/>
              </a:rPr>
              <a:t>planning</a:t>
            </a:r>
          </a:p>
          <a:p>
            <a:pPr>
              <a:buClr>
                <a:schemeClr val="accent4">
                  <a:lumMod val="75000"/>
                </a:schemeClr>
              </a:buClr>
            </a:pPr>
            <a:r>
              <a:rPr lang="en-US" sz="1600" dirty="0" smtClean="0">
                <a:solidFill>
                  <a:schemeClr val="tx1">
                    <a:lumMod val="75000"/>
                    <a:lumOff val="25000"/>
                  </a:schemeClr>
                </a:solidFill>
                <a:latin typeface="+mn-lt"/>
              </a:rPr>
              <a:t> </a:t>
            </a:r>
            <a:r>
              <a:rPr lang="en-US" sz="1600" dirty="0">
                <a:solidFill>
                  <a:schemeClr val="tx1">
                    <a:lumMod val="75000"/>
                    <a:lumOff val="25000"/>
                  </a:schemeClr>
                </a:solidFill>
                <a:latin typeface="+mn-lt"/>
              </a:rPr>
              <a:t>and scheduling for all of your social media channels. We can also help you decide on </a:t>
            </a:r>
            <a:endParaRPr lang="en-US" sz="1600" dirty="0" smtClean="0">
              <a:solidFill>
                <a:schemeClr val="tx1">
                  <a:lumMod val="75000"/>
                  <a:lumOff val="25000"/>
                </a:schemeClr>
              </a:solidFill>
              <a:latin typeface="+mn-lt"/>
            </a:endParaRPr>
          </a:p>
          <a:p>
            <a:pPr>
              <a:buClr>
                <a:schemeClr val="accent4">
                  <a:lumMod val="75000"/>
                </a:schemeClr>
              </a:buClr>
            </a:pPr>
            <a:r>
              <a:rPr lang="en-US" sz="1600" dirty="0" smtClean="0">
                <a:solidFill>
                  <a:schemeClr val="tx1">
                    <a:lumMod val="75000"/>
                    <a:lumOff val="25000"/>
                  </a:schemeClr>
                </a:solidFill>
                <a:latin typeface="+mn-lt"/>
              </a:rPr>
              <a:t>any </a:t>
            </a:r>
            <a:r>
              <a:rPr lang="en-US" sz="1600" dirty="0">
                <a:solidFill>
                  <a:schemeClr val="tx1">
                    <a:lumMod val="75000"/>
                    <a:lumOff val="25000"/>
                  </a:schemeClr>
                </a:solidFill>
                <a:latin typeface="+mn-lt"/>
              </a:rPr>
              <a:t>optimization, buying ads, etc. </a:t>
            </a:r>
            <a:r>
              <a:rPr lang="en-US" sz="1600" dirty="0" smtClean="0">
                <a:solidFill>
                  <a:schemeClr val="tx1">
                    <a:lumMod val="75000"/>
                    <a:lumOff val="25000"/>
                  </a:schemeClr>
                </a:solidFill>
                <a:latin typeface="+mn-lt"/>
              </a:rPr>
              <a:t>We </a:t>
            </a:r>
            <a:r>
              <a:rPr lang="en-US" sz="1600" dirty="0">
                <a:solidFill>
                  <a:schemeClr val="tx1">
                    <a:lumMod val="75000"/>
                    <a:lumOff val="25000"/>
                  </a:schemeClr>
                </a:solidFill>
                <a:latin typeface="+mn-lt"/>
              </a:rPr>
              <a:t>can help identify relevant themes and topics </a:t>
            </a:r>
            <a:endParaRPr lang="en-US" sz="1600" dirty="0" smtClean="0">
              <a:solidFill>
                <a:schemeClr val="tx1">
                  <a:lumMod val="75000"/>
                  <a:lumOff val="25000"/>
                </a:schemeClr>
              </a:solidFill>
              <a:latin typeface="+mn-lt"/>
            </a:endParaRPr>
          </a:p>
          <a:p>
            <a:pPr>
              <a:buClr>
                <a:schemeClr val="accent4">
                  <a:lumMod val="75000"/>
                </a:schemeClr>
              </a:buClr>
            </a:pPr>
            <a:r>
              <a:rPr lang="en-US" sz="1600" dirty="0" smtClean="0">
                <a:solidFill>
                  <a:schemeClr val="tx1">
                    <a:lumMod val="75000"/>
                    <a:lumOff val="25000"/>
                  </a:schemeClr>
                </a:solidFill>
                <a:latin typeface="+mn-lt"/>
              </a:rPr>
              <a:t>specifically </a:t>
            </a:r>
            <a:r>
              <a:rPr lang="en-US" sz="1600" dirty="0">
                <a:solidFill>
                  <a:schemeClr val="tx1">
                    <a:lumMod val="75000"/>
                    <a:lumOff val="25000"/>
                  </a:schemeClr>
                </a:solidFill>
                <a:latin typeface="+mn-lt"/>
              </a:rPr>
              <a:t>targeting your fans, consumers, investors, groups, etc. </a:t>
            </a:r>
          </a:p>
          <a:p>
            <a:pPr>
              <a:buClr>
                <a:schemeClr val="accent4">
                  <a:lumMod val="75000"/>
                </a:schemeClr>
              </a:buClr>
            </a:pPr>
            <a:endParaRPr lang="en-US" sz="1200" dirty="0"/>
          </a:p>
          <a:p>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457200" y="457200"/>
            <a:ext cx="8229600" cy="685800"/>
          </a:xfrm>
        </p:spPr>
        <p:txBody>
          <a:bodyPr/>
          <a:lstStyle/>
          <a:p>
            <a:pPr eaLnBrk="1" hangingPunct="1"/>
            <a:r>
              <a:rPr lang="en-US" sz="3200" b="1" dirty="0" smtClean="0">
                <a:solidFill>
                  <a:srgbClr val="6F1876"/>
                </a:solidFill>
                <a:ea typeface="ＭＳ Ｐゴシック" pitchFamily="-107" charset="-128"/>
              </a:rPr>
              <a:t>Corporate Communications</a:t>
            </a:r>
          </a:p>
        </p:txBody>
      </p:sp>
      <p:sp>
        <p:nvSpPr>
          <p:cNvPr id="13315" name="Rectangle 3"/>
          <p:cNvSpPr>
            <a:spLocks noGrp="1" noChangeArrowheads="1"/>
          </p:cNvSpPr>
          <p:nvPr>
            <p:ph idx="1"/>
          </p:nvPr>
        </p:nvSpPr>
        <p:spPr>
          <a:xfrm>
            <a:off x="990600" y="1295400"/>
            <a:ext cx="7315200" cy="5257800"/>
          </a:xfrm>
        </p:spPr>
        <p:txBody>
          <a:bodyPr>
            <a:normAutofit lnSpcReduction="10000"/>
          </a:bodyPr>
          <a:lstStyle/>
          <a:p>
            <a:pPr marL="0" indent="0">
              <a:buFont typeface="Arial" charset="0"/>
              <a:buNone/>
            </a:pPr>
            <a:r>
              <a:rPr lang="en-US" sz="1600" b="1" dirty="0" smtClean="0">
                <a:solidFill>
                  <a:srgbClr val="585858"/>
                </a:solidFill>
                <a:ea typeface="ＭＳ Ｐゴシック" pitchFamily="-107" charset="-128"/>
                <a:cs typeface="Arial" charset="0"/>
              </a:rPr>
              <a:t>Deliver your company's story to investment and financial audiences, consistently, concisely, coherently, in every mode of communication.</a:t>
            </a:r>
          </a:p>
          <a:p>
            <a:pPr marL="0" indent="0">
              <a:buFont typeface="Arial" charset="0"/>
              <a:buNone/>
            </a:pPr>
            <a:endParaRPr lang="en-US" sz="800" dirty="0" smtClean="0">
              <a:solidFill>
                <a:srgbClr val="585858"/>
              </a:solidFill>
              <a:ea typeface="ＭＳ Ｐゴシック" pitchFamily="-107" charset="-128"/>
              <a:cs typeface="Arial" charset="0"/>
            </a:endParaRPr>
          </a:p>
          <a:p>
            <a:pPr marL="0" indent="0">
              <a:buFont typeface="Arial" charset="0"/>
              <a:buNone/>
            </a:pPr>
            <a:r>
              <a:rPr lang="en-US" sz="1600" dirty="0" smtClean="0">
                <a:solidFill>
                  <a:srgbClr val="585858"/>
                </a:solidFill>
                <a:ea typeface="ＭＳ Ｐゴシック" pitchFamily="-107" charset="-128"/>
                <a:cs typeface="Arial" charset="0"/>
              </a:rPr>
              <a:t>A successful Investor Relations campaign requires a full communications platform of consistent and accurate documents specifically addressed to investor and financial audiences.  In the first six weeks of working with a new client, CFSG prepares clear, concise and attractively designed publications.</a:t>
            </a:r>
          </a:p>
          <a:p>
            <a:pPr marL="0" indent="0">
              <a:buFont typeface="Arial" charset="0"/>
              <a:buNone/>
            </a:pPr>
            <a:endParaRPr lang="en-US" sz="1600" dirty="0">
              <a:solidFill>
                <a:srgbClr val="585858"/>
              </a:solidFill>
              <a:ea typeface="ＭＳ Ｐゴシック" pitchFamily="-107" charset="-128"/>
              <a:cs typeface="Arial" charset="0"/>
            </a:endParaRPr>
          </a:p>
          <a:p>
            <a:pPr marL="0" indent="0">
              <a:buFont typeface="Arial" charset="0"/>
              <a:buNone/>
            </a:pPr>
            <a:r>
              <a:rPr lang="en-US" sz="1600" dirty="0">
                <a:solidFill>
                  <a:srgbClr val="585858"/>
                </a:solidFill>
                <a:ea typeface="ＭＳ Ｐゴシック" pitchFamily="-107" charset="-128"/>
                <a:cs typeface="Arial" charset="0"/>
              </a:rPr>
              <a:t>The Corporate Fact Sheet serves to define the business, market opportunities, growth strategies, competitive advantages and investment considerations.  Creating this document often helps a company's own management clarify their mission, identify projected milestones, and refine their growth strategies to garner support from accredited investors, retail broker/dealers, the financial media, and others.   Additional documents, include:</a:t>
            </a:r>
          </a:p>
          <a:p>
            <a:pPr marL="0" indent="0">
              <a:buFont typeface="Arial" charset="0"/>
              <a:buNone/>
            </a:pPr>
            <a:endParaRPr lang="en-US" sz="1600" dirty="0">
              <a:solidFill>
                <a:srgbClr val="585858"/>
              </a:solidFill>
              <a:ea typeface="ＭＳ Ｐゴシック" pitchFamily="-107" charset="-128"/>
              <a:cs typeface="Arial" charset="0"/>
            </a:endParaRPr>
          </a:p>
          <a:p>
            <a:pPr>
              <a:buClr>
                <a:srgbClr val="3E383E"/>
              </a:buClr>
              <a:buFont typeface="Wingdings" pitchFamily="2" charset="2"/>
              <a:buChar char="Ø"/>
            </a:pPr>
            <a:r>
              <a:rPr lang="en-US" sz="1600" dirty="0">
                <a:solidFill>
                  <a:srgbClr val="585858"/>
                </a:solidFill>
                <a:ea typeface="ＭＳ Ｐゴシック" pitchFamily="-107" charset="-128"/>
                <a:cs typeface="Arial" charset="0"/>
              </a:rPr>
              <a:t>PowerPoint presentations</a:t>
            </a:r>
          </a:p>
          <a:p>
            <a:pPr>
              <a:buClr>
                <a:srgbClr val="3E383E"/>
              </a:buClr>
              <a:buFont typeface="Wingdings" pitchFamily="2" charset="2"/>
              <a:buChar char="Ø"/>
            </a:pPr>
            <a:r>
              <a:rPr lang="en-US" sz="1600" dirty="0">
                <a:solidFill>
                  <a:srgbClr val="585858"/>
                </a:solidFill>
                <a:ea typeface="ＭＳ Ｐゴシック" pitchFamily="-107" charset="-128"/>
                <a:cs typeface="Arial" charset="0"/>
              </a:rPr>
              <a:t>Website content</a:t>
            </a:r>
          </a:p>
          <a:p>
            <a:pPr>
              <a:buClr>
                <a:srgbClr val="3E383E"/>
              </a:buClr>
              <a:buFont typeface="Wingdings" pitchFamily="2" charset="2"/>
              <a:buChar char="Ø"/>
            </a:pPr>
            <a:r>
              <a:rPr lang="en-US" sz="1600" dirty="0">
                <a:solidFill>
                  <a:srgbClr val="585858"/>
                </a:solidFill>
                <a:ea typeface="ＭＳ Ｐゴシック" pitchFamily="-107" charset="-128"/>
                <a:cs typeface="Arial" charset="0"/>
              </a:rPr>
              <a:t>Press releases</a:t>
            </a:r>
          </a:p>
          <a:p>
            <a:pPr>
              <a:buClr>
                <a:srgbClr val="3E383E"/>
              </a:buClr>
              <a:buFont typeface="Wingdings" pitchFamily="2" charset="2"/>
              <a:buChar char="Ø"/>
            </a:pPr>
            <a:r>
              <a:rPr lang="en-US" sz="1600" dirty="0">
                <a:solidFill>
                  <a:srgbClr val="585858"/>
                </a:solidFill>
                <a:ea typeface="ＭＳ Ｐゴシック" pitchFamily="-107" charset="-128"/>
                <a:cs typeface="Arial" charset="0"/>
              </a:rPr>
              <a:t>Shareholder letters</a:t>
            </a:r>
          </a:p>
          <a:p>
            <a:pPr>
              <a:buClr>
                <a:srgbClr val="3E383E"/>
              </a:buClr>
              <a:buFont typeface="Wingdings" pitchFamily="2" charset="2"/>
              <a:buChar char="Ø"/>
            </a:pPr>
            <a:r>
              <a:rPr lang="en-US" sz="1600" dirty="0">
                <a:solidFill>
                  <a:srgbClr val="585858"/>
                </a:solidFill>
                <a:ea typeface="ＭＳ Ｐゴシック" pitchFamily="-107" charset="-128"/>
                <a:cs typeface="Arial" charset="0"/>
              </a:rPr>
              <a:t>"Roadmaps" for success</a:t>
            </a:r>
          </a:p>
          <a:p>
            <a:pPr marL="0" indent="0" eaLnBrk="1" hangingPunct="1">
              <a:spcBef>
                <a:spcPct val="0"/>
              </a:spcBef>
              <a:buFont typeface="Arial" charset="0"/>
              <a:buNone/>
            </a:pPr>
            <a:endParaRPr lang="en-US" sz="1800" dirty="0" smtClean="0">
              <a:solidFill>
                <a:srgbClr val="595959"/>
              </a:solidFill>
              <a:latin typeface="Arial" charset="0"/>
              <a:ea typeface="ＭＳ Ｐゴシック" pitchFamily="-107" charset="-128"/>
              <a:cs typeface="Arial" charset="0"/>
            </a:endParaRPr>
          </a:p>
        </p:txBody>
      </p:sp>
      <p:sp>
        <p:nvSpPr>
          <p:cNvPr id="13316"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pitchFamily="-107" charset="-128"/>
              </a:defRPr>
            </a:lvl1pPr>
            <a:lvl2pPr marL="742950" indent="-285750" eaLnBrk="0" hangingPunct="0">
              <a:defRPr>
                <a:solidFill>
                  <a:schemeClr val="tx1"/>
                </a:solidFill>
                <a:latin typeface="Arial" charset="0"/>
                <a:ea typeface="ＭＳ Ｐゴシック" pitchFamily="-107" charset="-128"/>
              </a:defRPr>
            </a:lvl2pPr>
            <a:lvl3pPr marL="1143000" indent="-228600" eaLnBrk="0" hangingPunct="0">
              <a:defRPr>
                <a:solidFill>
                  <a:schemeClr val="tx1"/>
                </a:solidFill>
                <a:latin typeface="Arial" charset="0"/>
                <a:ea typeface="ＭＳ Ｐゴシック" pitchFamily="-107" charset="-128"/>
              </a:defRPr>
            </a:lvl3pPr>
            <a:lvl4pPr marL="1600200" indent="-228600" eaLnBrk="0" hangingPunct="0">
              <a:defRPr>
                <a:solidFill>
                  <a:schemeClr val="tx1"/>
                </a:solidFill>
                <a:latin typeface="Arial" charset="0"/>
                <a:ea typeface="ＭＳ Ｐゴシック" pitchFamily="-107" charset="-128"/>
              </a:defRPr>
            </a:lvl4pPr>
            <a:lvl5pPr marL="2057400" indent="-228600" eaLnBrk="0" hangingPunct="0">
              <a:defRPr>
                <a:solidFill>
                  <a:schemeClr val="tx1"/>
                </a:solidFill>
                <a:latin typeface="Arial" charset="0"/>
                <a:ea typeface="ＭＳ Ｐゴシック" pitchFamily="-107"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107"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107"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107"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107" charset="-128"/>
              </a:defRPr>
            </a:lvl9pPr>
          </a:lstStyle>
          <a:p>
            <a:pPr eaLnBrk="1" hangingPunct="1"/>
            <a:fld id="{FD66DC86-A712-495E-B9DD-9AADF115E341}" type="slidenum">
              <a:rPr lang="en-US" smtClean="0">
                <a:solidFill>
                  <a:srgbClr val="898989"/>
                </a:solidFill>
              </a:rPr>
              <a:pPr eaLnBrk="1" hangingPunct="1"/>
              <a:t>13</a:t>
            </a:fld>
            <a:endParaRPr lang="en-US" dirty="0" smtClean="0">
              <a:solidFill>
                <a:srgbClr val="898989"/>
              </a:solidFill>
            </a:endParaRPr>
          </a:p>
        </p:txBody>
      </p:sp>
      <p:sp>
        <p:nvSpPr>
          <p:cNvPr id="13317" name="Line 4"/>
          <p:cNvSpPr>
            <a:spLocks noChangeShapeType="1"/>
          </p:cNvSpPr>
          <p:nvPr/>
        </p:nvSpPr>
        <p:spPr bwMode="auto">
          <a:xfrm>
            <a:off x="762000" y="1143000"/>
            <a:ext cx="7543800" cy="0"/>
          </a:xfrm>
          <a:prstGeom prst="line">
            <a:avLst/>
          </a:prstGeom>
          <a:noFill/>
          <a:ln w="28575">
            <a:solidFill>
              <a:srgbClr val="6F1876"/>
            </a:solidFill>
            <a:round/>
            <a:headEnd/>
            <a:tailEnd/>
          </a:ln>
          <a:extLst>
            <a:ext uri="{909E8E84-426E-40DD-AFC4-6F175D3DCCD1}">
              <a14:hiddenFill xmlns:a14="http://schemas.microsoft.com/office/drawing/2010/main">
                <a:noFill/>
              </a14:hiddenFill>
            </a:ext>
          </a:extLst>
        </p:spPr>
        <p:txBody>
          <a:bodyPr wrap="none"/>
          <a:lstStyle/>
          <a:p>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457200" y="457200"/>
            <a:ext cx="8229600" cy="685800"/>
          </a:xfrm>
        </p:spPr>
        <p:txBody>
          <a:bodyPr>
            <a:normAutofit/>
          </a:bodyPr>
          <a:lstStyle/>
          <a:p>
            <a:pPr eaLnBrk="1" hangingPunct="1"/>
            <a:r>
              <a:rPr lang="en-US" sz="2800" b="1" dirty="0" smtClean="0">
                <a:solidFill>
                  <a:srgbClr val="6F1876"/>
                </a:solidFill>
                <a:ea typeface="ＭＳ Ｐゴシック" pitchFamily="-107" charset="-128"/>
              </a:rPr>
              <a:t>The IR Website</a:t>
            </a:r>
          </a:p>
        </p:txBody>
      </p:sp>
      <p:sp>
        <p:nvSpPr>
          <p:cNvPr id="14339" name="Rectangle 3"/>
          <p:cNvSpPr>
            <a:spLocks noGrp="1" noChangeArrowheads="1"/>
          </p:cNvSpPr>
          <p:nvPr>
            <p:ph idx="1"/>
          </p:nvPr>
        </p:nvSpPr>
        <p:spPr>
          <a:xfrm>
            <a:off x="1066800" y="1371600"/>
            <a:ext cx="7239000" cy="5105400"/>
          </a:xfrm>
        </p:spPr>
        <p:txBody>
          <a:bodyPr/>
          <a:lstStyle/>
          <a:p>
            <a:pPr marL="0" indent="0">
              <a:buFont typeface="Arial" charset="0"/>
              <a:buNone/>
            </a:pPr>
            <a:r>
              <a:rPr lang="en-US" sz="1800" dirty="0" smtClean="0">
                <a:solidFill>
                  <a:srgbClr val="585858"/>
                </a:solidFill>
                <a:ea typeface="ＭＳ Ｐゴシック" pitchFamily="-107" charset="-128"/>
                <a:cs typeface="Arial" charset="0"/>
              </a:rPr>
              <a:t>The corporate Web site is a key communications tool for every public company. Sarbanes-Oxley regulations mandate a richly informative Investor Relations section on the Web sites of all public companies. We help our clients ensure their Web sites meet today’s high professional standards. Most importantly, we advise them about content required for full compliance with the latest Fair Disclosure and Sarbanes-Oxley regulations. Such compliance not only satisfies government regulations, but also builds a higher level of confidence among potential investors.</a:t>
            </a:r>
          </a:p>
          <a:p>
            <a:pPr marL="0" indent="0">
              <a:buFont typeface="Arial" charset="0"/>
              <a:buNone/>
            </a:pPr>
            <a:endParaRPr lang="en-US" sz="1800" dirty="0" smtClean="0">
              <a:ea typeface="ＭＳ Ｐゴシック" pitchFamily="-107" charset="-128"/>
              <a:cs typeface="Arial" charset="0"/>
            </a:endParaRPr>
          </a:p>
          <a:p>
            <a:pPr marL="0" indent="0">
              <a:buFont typeface="Arial" charset="0"/>
              <a:buNone/>
            </a:pPr>
            <a:r>
              <a:rPr lang="en-US" sz="1800" dirty="0" smtClean="0">
                <a:solidFill>
                  <a:srgbClr val="585858"/>
                </a:solidFill>
                <a:ea typeface="ＭＳ Ｐゴシック" pitchFamily="-107" charset="-128"/>
                <a:cs typeface="Arial" charset="0"/>
              </a:rPr>
              <a:t>CFSG</a:t>
            </a:r>
            <a:r>
              <a:rPr lang="en-US" sz="1800" baseline="30000" dirty="0" smtClean="0">
                <a:solidFill>
                  <a:srgbClr val="585858"/>
                </a:solidFill>
                <a:ea typeface="ＭＳ Ｐゴシック" pitchFamily="-107" charset="-128"/>
                <a:cs typeface="Arial" charset="0"/>
              </a:rPr>
              <a:t> </a:t>
            </a:r>
            <a:r>
              <a:rPr lang="en-US" sz="1800" dirty="0" smtClean="0">
                <a:solidFill>
                  <a:srgbClr val="585858"/>
                </a:solidFill>
                <a:ea typeface="ＭＳ Ｐゴシック" pitchFamily="-107" charset="-128"/>
                <a:cs typeface="Arial" charset="0"/>
              </a:rPr>
              <a:t>has developed Web sites for numerous clients in an array of industries.  From purchasing the URL, building and designing the Web site, to training your team on the site’s content management system, we provide an end-to-end solution that will elevate your online presence and implement a strategy that will enable you to communicate to key stakeholders.</a:t>
            </a:r>
            <a:r>
              <a:rPr lang="en-US" sz="1800" dirty="0" smtClean="0">
                <a:solidFill>
                  <a:srgbClr val="585858"/>
                </a:solidFill>
                <a:ea typeface="ＭＳ Ｐゴシック" pitchFamily="-107" charset="-128"/>
              </a:rPr>
              <a:t> </a:t>
            </a:r>
          </a:p>
          <a:p>
            <a:pPr marL="0" indent="0">
              <a:buFont typeface="Arial" charset="0"/>
              <a:buNone/>
            </a:pPr>
            <a:endParaRPr lang="en-US" sz="1600" dirty="0" smtClean="0">
              <a:solidFill>
                <a:srgbClr val="595959"/>
              </a:solidFill>
              <a:latin typeface="Arial" charset="0"/>
              <a:ea typeface="ＭＳ Ｐゴシック" pitchFamily="-107" charset="-128"/>
              <a:cs typeface="Arial" charset="0"/>
            </a:endParaRPr>
          </a:p>
          <a:p>
            <a:pPr marL="0" indent="0">
              <a:buFont typeface="Arial" charset="0"/>
              <a:buNone/>
            </a:pPr>
            <a:r>
              <a:rPr lang="en-US" sz="1200" dirty="0" smtClean="0">
                <a:solidFill>
                  <a:srgbClr val="595959"/>
                </a:solidFill>
                <a:latin typeface="Arial" charset="0"/>
                <a:ea typeface="ＭＳ Ｐゴシック" pitchFamily="-107" charset="-128"/>
                <a:cs typeface="Arial" charset="0"/>
              </a:rPr>
              <a:t>  </a:t>
            </a:r>
          </a:p>
          <a:p>
            <a:pPr marL="0" indent="0">
              <a:buFont typeface="Arial" charset="0"/>
              <a:buNone/>
            </a:pPr>
            <a:endParaRPr lang="en-US" sz="1100" dirty="0" smtClean="0">
              <a:solidFill>
                <a:srgbClr val="595959"/>
              </a:solidFill>
              <a:latin typeface="Arial" charset="0"/>
              <a:ea typeface="ＭＳ Ｐゴシック" pitchFamily="-107" charset="-128"/>
              <a:cs typeface="Arial" charset="0"/>
            </a:endParaRPr>
          </a:p>
          <a:p>
            <a:pPr marL="0" indent="0" eaLnBrk="1" hangingPunct="1">
              <a:spcBef>
                <a:spcPct val="0"/>
              </a:spcBef>
              <a:buFont typeface="Arial" charset="0"/>
              <a:buNone/>
            </a:pPr>
            <a:endParaRPr lang="en-US" sz="1800" dirty="0" smtClean="0">
              <a:solidFill>
                <a:srgbClr val="595959"/>
              </a:solidFill>
              <a:latin typeface="Arial" charset="0"/>
              <a:ea typeface="ＭＳ Ｐゴシック" pitchFamily="-107" charset="-128"/>
              <a:cs typeface="Arial" charset="0"/>
            </a:endParaRPr>
          </a:p>
        </p:txBody>
      </p:sp>
      <p:sp>
        <p:nvSpPr>
          <p:cNvPr id="14340"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pitchFamily="-107" charset="-128"/>
              </a:defRPr>
            </a:lvl1pPr>
            <a:lvl2pPr marL="742950" indent="-285750" eaLnBrk="0" hangingPunct="0">
              <a:defRPr>
                <a:solidFill>
                  <a:schemeClr val="tx1"/>
                </a:solidFill>
                <a:latin typeface="Arial" charset="0"/>
                <a:ea typeface="ＭＳ Ｐゴシック" pitchFamily="-107" charset="-128"/>
              </a:defRPr>
            </a:lvl2pPr>
            <a:lvl3pPr marL="1143000" indent="-228600" eaLnBrk="0" hangingPunct="0">
              <a:defRPr>
                <a:solidFill>
                  <a:schemeClr val="tx1"/>
                </a:solidFill>
                <a:latin typeface="Arial" charset="0"/>
                <a:ea typeface="ＭＳ Ｐゴシック" pitchFamily="-107" charset="-128"/>
              </a:defRPr>
            </a:lvl3pPr>
            <a:lvl4pPr marL="1600200" indent="-228600" eaLnBrk="0" hangingPunct="0">
              <a:defRPr>
                <a:solidFill>
                  <a:schemeClr val="tx1"/>
                </a:solidFill>
                <a:latin typeface="Arial" charset="0"/>
                <a:ea typeface="ＭＳ Ｐゴシック" pitchFamily="-107" charset="-128"/>
              </a:defRPr>
            </a:lvl4pPr>
            <a:lvl5pPr marL="2057400" indent="-228600" eaLnBrk="0" hangingPunct="0">
              <a:defRPr>
                <a:solidFill>
                  <a:schemeClr val="tx1"/>
                </a:solidFill>
                <a:latin typeface="Arial" charset="0"/>
                <a:ea typeface="ＭＳ Ｐゴシック" pitchFamily="-107"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107"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107"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107"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107" charset="-128"/>
              </a:defRPr>
            </a:lvl9pPr>
          </a:lstStyle>
          <a:p>
            <a:pPr eaLnBrk="1" hangingPunct="1"/>
            <a:fld id="{A1191164-10DA-4697-B95F-149D2631A1CF}" type="slidenum">
              <a:rPr lang="en-US" smtClean="0">
                <a:solidFill>
                  <a:srgbClr val="898989"/>
                </a:solidFill>
              </a:rPr>
              <a:pPr eaLnBrk="1" hangingPunct="1"/>
              <a:t>14</a:t>
            </a:fld>
            <a:endParaRPr lang="en-US" dirty="0" smtClean="0">
              <a:solidFill>
                <a:srgbClr val="898989"/>
              </a:solidFill>
            </a:endParaRPr>
          </a:p>
        </p:txBody>
      </p:sp>
      <p:sp>
        <p:nvSpPr>
          <p:cNvPr id="14341" name="Line 4"/>
          <p:cNvSpPr>
            <a:spLocks noChangeShapeType="1"/>
          </p:cNvSpPr>
          <p:nvPr/>
        </p:nvSpPr>
        <p:spPr bwMode="auto">
          <a:xfrm>
            <a:off x="762000" y="1143000"/>
            <a:ext cx="7543800" cy="0"/>
          </a:xfrm>
          <a:prstGeom prst="line">
            <a:avLst/>
          </a:prstGeom>
          <a:noFill/>
          <a:ln w="28575">
            <a:solidFill>
              <a:srgbClr val="6F1876"/>
            </a:solidFill>
            <a:round/>
            <a:headEnd/>
            <a:tailEnd/>
          </a:ln>
          <a:extLst>
            <a:ext uri="{909E8E84-426E-40DD-AFC4-6F175D3DCCD1}">
              <a14:hiddenFill xmlns:a14="http://schemas.microsoft.com/office/drawing/2010/main">
                <a:noFill/>
              </a14:hiddenFill>
            </a:ext>
          </a:extLst>
        </p:spPr>
        <p:txBody>
          <a:bodyPr wrap="none"/>
          <a:lstStyle/>
          <a:p>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533400" y="457200"/>
            <a:ext cx="8229600" cy="685800"/>
          </a:xfrm>
        </p:spPr>
        <p:txBody>
          <a:bodyPr>
            <a:normAutofit/>
          </a:bodyPr>
          <a:lstStyle/>
          <a:p>
            <a:pPr eaLnBrk="1" hangingPunct="1"/>
            <a:r>
              <a:rPr lang="en-US" sz="2800" b="1" dirty="0" smtClean="0">
                <a:solidFill>
                  <a:srgbClr val="6F1876"/>
                </a:solidFill>
                <a:ea typeface="ＭＳ Ｐゴシック" pitchFamily="-107" charset="-128"/>
              </a:rPr>
              <a:t>Unique Continuity Services</a:t>
            </a:r>
          </a:p>
        </p:txBody>
      </p:sp>
      <p:sp>
        <p:nvSpPr>
          <p:cNvPr id="15363" name="Slide Number Placeholder 4"/>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pitchFamily="-107" charset="-128"/>
              </a:defRPr>
            </a:lvl1pPr>
            <a:lvl2pPr marL="742950" indent="-285750" eaLnBrk="0" hangingPunct="0">
              <a:defRPr>
                <a:solidFill>
                  <a:schemeClr val="tx1"/>
                </a:solidFill>
                <a:latin typeface="Arial" charset="0"/>
                <a:ea typeface="ＭＳ Ｐゴシック" pitchFamily="-107" charset="-128"/>
              </a:defRPr>
            </a:lvl2pPr>
            <a:lvl3pPr marL="1143000" indent="-228600" eaLnBrk="0" hangingPunct="0">
              <a:defRPr>
                <a:solidFill>
                  <a:schemeClr val="tx1"/>
                </a:solidFill>
                <a:latin typeface="Arial" charset="0"/>
                <a:ea typeface="ＭＳ Ｐゴシック" pitchFamily="-107" charset="-128"/>
              </a:defRPr>
            </a:lvl3pPr>
            <a:lvl4pPr marL="1600200" indent="-228600" eaLnBrk="0" hangingPunct="0">
              <a:defRPr>
                <a:solidFill>
                  <a:schemeClr val="tx1"/>
                </a:solidFill>
                <a:latin typeface="Arial" charset="0"/>
                <a:ea typeface="ＭＳ Ｐゴシック" pitchFamily="-107" charset="-128"/>
              </a:defRPr>
            </a:lvl4pPr>
            <a:lvl5pPr marL="2057400" indent="-228600" eaLnBrk="0" hangingPunct="0">
              <a:defRPr>
                <a:solidFill>
                  <a:schemeClr val="tx1"/>
                </a:solidFill>
                <a:latin typeface="Arial" charset="0"/>
                <a:ea typeface="ＭＳ Ｐゴシック" pitchFamily="-107"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107"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107"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107"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107" charset="-128"/>
              </a:defRPr>
            </a:lvl9pPr>
          </a:lstStyle>
          <a:p>
            <a:pPr eaLnBrk="1" hangingPunct="1"/>
            <a:fld id="{82D9ACCE-E0BD-4D3F-8041-5F463D7A9AAD}" type="slidenum">
              <a:rPr lang="en-US" smtClean="0">
                <a:solidFill>
                  <a:srgbClr val="898989"/>
                </a:solidFill>
              </a:rPr>
              <a:pPr eaLnBrk="1" hangingPunct="1"/>
              <a:t>15</a:t>
            </a:fld>
            <a:endParaRPr lang="en-US" dirty="0" smtClean="0">
              <a:solidFill>
                <a:srgbClr val="898989"/>
              </a:solidFill>
            </a:endParaRPr>
          </a:p>
        </p:txBody>
      </p:sp>
      <p:sp>
        <p:nvSpPr>
          <p:cNvPr id="15364" name="Line 1032"/>
          <p:cNvSpPr>
            <a:spLocks noChangeShapeType="1"/>
          </p:cNvSpPr>
          <p:nvPr/>
        </p:nvSpPr>
        <p:spPr bwMode="auto">
          <a:xfrm>
            <a:off x="762000" y="1143000"/>
            <a:ext cx="7543800" cy="0"/>
          </a:xfrm>
          <a:prstGeom prst="line">
            <a:avLst/>
          </a:prstGeom>
          <a:noFill/>
          <a:ln w="28575">
            <a:solidFill>
              <a:srgbClr val="6F1876"/>
            </a:solidFill>
            <a:round/>
            <a:headEnd/>
            <a:tailEnd/>
          </a:ln>
          <a:extLst>
            <a:ext uri="{909E8E84-426E-40DD-AFC4-6F175D3DCCD1}">
              <a14:hiddenFill xmlns:a14="http://schemas.microsoft.com/office/drawing/2010/main">
                <a:noFill/>
              </a14:hiddenFill>
            </a:ext>
          </a:extLst>
        </p:spPr>
        <p:txBody>
          <a:bodyPr wrap="none"/>
          <a:lstStyle/>
          <a:p>
            <a:endParaRPr lang="en-US" dirty="0"/>
          </a:p>
        </p:txBody>
      </p:sp>
      <p:sp>
        <p:nvSpPr>
          <p:cNvPr id="10245" name="TextBox 8"/>
          <p:cNvSpPr txBox="1">
            <a:spLocks noChangeArrowheads="1"/>
          </p:cNvSpPr>
          <p:nvPr/>
        </p:nvSpPr>
        <p:spPr bwMode="auto">
          <a:xfrm>
            <a:off x="1066800" y="1447800"/>
            <a:ext cx="7239000" cy="5029200"/>
          </a:xfrm>
          <a:prstGeom prst="rect">
            <a:avLst/>
          </a:prstGeom>
          <a:noFill/>
          <a:ln w="9525">
            <a:noFill/>
            <a:miter lim="800000"/>
            <a:headEnd/>
            <a:tailEnd/>
          </a:ln>
        </p:spPr>
        <p:txBody>
          <a:bodyPr/>
          <a:lstStyle/>
          <a:p>
            <a:pPr>
              <a:defRPr/>
            </a:pPr>
            <a:r>
              <a:rPr lang="en-US" sz="1600" dirty="0">
                <a:solidFill>
                  <a:srgbClr val="595959"/>
                </a:solidFill>
                <a:latin typeface="+mn-lt"/>
              </a:rPr>
              <a:t>CFSG takes a deep interest in the long-term growth of its clients. In the small-cap/mid-cap world, not every company needs full pro-active IR services all the time. Some require only minimal counsel as they await important next steps in their business development, such as the completion of an important facility, approval from regulatory agencies, or the right partner for a merger. During these periods, we may:</a:t>
            </a:r>
          </a:p>
          <a:p>
            <a:pPr>
              <a:defRPr/>
            </a:pPr>
            <a:endParaRPr lang="en-US" sz="800" dirty="0">
              <a:solidFill>
                <a:srgbClr val="595959"/>
              </a:solidFill>
              <a:latin typeface="+mn-lt"/>
            </a:endParaRPr>
          </a:p>
          <a:p>
            <a:pPr marL="341313" indent="-341313">
              <a:buClr>
                <a:srgbClr val="6F1876"/>
              </a:buClr>
              <a:buFont typeface="Wingdings" pitchFamily="2" charset="2"/>
              <a:buChar char="Ø"/>
              <a:defRPr/>
            </a:pPr>
            <a:r>
              <a:rPr lang="en-US" sz="1600" dirty="0">
                <a:solidFill>
                  <a:srgbClr val="595959"/>
                </a:solidFill>
                <a:latin typeface="+mn-lt"/>
              </a:rPr>
              <a:t>Advise </a:t>
            </a:r>
            <a:r>
              <a:rPr lang="en-US" sz="1600" dirty="0" smtClean="0">
                <a:solidFill>
                  <a:srgbClr val="595959"/>
                </a:solidFill>
                <a:latin typeface="+mn-lt"/>
              </a:rPr>
              <a:t>clients </a:t>
            </a:r>
            <a:r>
              <a:rPr lang="en-US" sz="1600" dirty="0">
                <a:solidFill>
                  <a:srgbClr val="595959"/>
                </a:solidFill>
                <a:latin typeface="+mn-lt"/>
              </a:rPr>
              <a:t>on how to refine and execute their business plans, improve their corporate Web sites, and stay in touch with investors and the </a:t>
            </a:r>
            <a:r>
              <a:rPr lang="en-US" sz="1600" dirty="0" smtClean="0">
                <a:solidFill>
                  <a:srgbClr val="595959"/>
                </a:solidFill>
                <a:latin typeface="+mn-lt"/>
              </a:rPr>
              <a:t>public.</a:t>
            </a:r>
          </a:p>
          <a:p>
            <a:pPr marL="341313" indent="-341313">
              <a:buClr>
                <a:srgbClr val="6F1876"/>
              </a:buClr>
              <a:buFont typeface="Wingdings" pitchFamily="2" charset="2"/>
              <a:buChar char="Ø"/>
              <a:defRPr/>
            </a:pPr>
            <a:endParaRPr lang="en-US" sz="800" dirty="0">
              <a:solidFill>
                <a:srgbClr val="595959"/>
              </a:solidFill>
              <a:latin typeface="+mn-lt"/>
            </a:endParaRPr>
          </a:p>
          <a:p>
            <a:pPr marL="341313" indent="-341313">
              <a:buClr>
                <a:srgbClr val="6F1876"/>
              </a:buClr>
              <a:buFont typeface="Wingdings" pitchFamily="2" charset="2"/>
              <a:buChar char="Ø"/>
              <a:defRPr/>
            </a:pPr>
            <a:r>
              <a:rPr lang="en-US" sz="1600" dirty="0">
                <a:solidFill>
                  <a:srgbClr val="595959"/>
                </a:solidFill>
                <a:latin typeface="+mn-lt"/>
              </a:rPr>
              <a:t>Ensure </a:t>
            </a:r>
            <a:r>
              <a:rPr lang="en-US" sz="1600" dirty="0" smtClean="0">
                <a:solidFill>
                  <a:srgbClr val="595959"/>
                </a:solidFill>
                <a:latin typeface="+mn-lt"/>
              </a:rPr>
              <a:t>company </a:t>
            </a:r>
            <a:r>
              <a:rPr lang="en-US" sz="1600" dirty="0">
                <a:solidFill>
                  <a:srgbClr val="595959"/>
                </a:solidFill>
                <a:latin typeface="+mn-lt"/>
              </a:rPr>
              <a:t>descriptions are kept up-to-date in all public venues and that communications, in print or on the Web, are fully compliant with Fair Disclosure and Sarbanes Oxley (SOX) regulations.</a:t>
            </a:r>
          </a:p>
          <a:p>
            <a:pPr marL="341313" indent="-341313">
              <a:buClr>
                <a:srgbClr val="6F1876"/>
              </a:buClr>
              <a:buFont typeface="Wingdings" pitchFamily="2" charset="2"/>
              <a:buChar char="Ø"/>
              <a:defRPr/>
            </a:pPr>
            <a:endParaRPr lang="en-US" sz="800" dirty="0">
              <a:solidFill>
                <a:srgbClr val="595959"/>
              </a:solidFill>
              <a:latin typeface="+mn-lt"/>
            </a:endParaRPr>
          </a:p>
          <a:p>
            <a:pPr marL="341313" indent="-341313">
              <a:buClr>
                <a:srgbClr val="6F1876"/>
              </a:buClr>
              <a:buFont typeface="Wingdings" pitchFamily="2" charset="2"/>
              <a:buChar char="Ø"/>
              <a:defRPr/>
            </a:pPr>
            <a:r>
              <a:rPr lang="en-US" sz="1600" dirty="0">
                <a:solidFill>
                  <a:srgbClr val="595959"/>
                </a:solidFill>
                <a:latin typeface="+mn-lt"/>
              </a:rPr>
              <a:t>Issue periodic press releases marking business </a:t>
            </a:r>
            <a:r>
              <a:rPr lang="en-US" sz="1600" dirty="0" smtClean="0">
                <a:solidFill>
                  <a:srgbClr val="595959"/>
                </a:solidFill>
                <a:latin typeface="+mn-lt"/>
              </a:rPr>
              <a:t>milestones, </a:t>
            </a:r>
            <a:r>
              <a:rPr lang="en-US" sz="1600" dirty="0">
                <a:solidFill>
                  <a:srgbClr val="595959"/>
                </a:solidFill>
                <a:latin typeface="+mn-lt"/>
              </a:rPr>
              <a:t>including quarterly earnings reports.</a:t>
            </a:r>
          </a:p>
          <a:p>
            <a:pPr marL="341313" indent="-341313">
              <a:buClr>
                <a:srgbClr val="6F1876"/>
              </a:buClr>
              <a:buFont typeface="Wingdings" pitchFamily="2" charset="2"/>
              <a:buChar char="Ø"/>
              <a:defRPr/>
            </a:pPr>
            <a:endParaRPr lang="en-US" sz="800" dirty="0">
              <a:solidFill>
                <a:srgbClr val="595959"/>
              </a:solidFill>
              <a:latin typeface="+mn-lt"/>
            </a:endParaRPr>
          </a:p>
          <a:p>
            <a:pPr marL="341313" indent="-341313">
              <a:buClr>
                <a:srgbClr val="6F1876"/>
              </a:buClr>
              <a:buFont typeface="Wingdings" pitchFamily="2" charset="2"/>
              <a:buChar char="Ø"/>
              <a:defRPr/>
            </a:pPr>
            <a:r>
              <a:rPr lang="en-US" sz="1600" dirty="0">
                <a:solidFill>
                  <a:srgbClr val="595959"/>
                </a:solidFill>
                <a:latin typeface="+mn-lt"/>
              </a:rPr>
              <a:t>Help executives respond astutely to investor inquiries as they arise.</a:t>
            </a:r>
          </a:p>
          <a:p>
            <a:pPr marL="341313" indent="-341313">
              <a:buClr>
                <a:srgbClr val="6F1876"/>
              </a:buClr>
              <a:buFont typeface="Wingdings" pitchFamily="2" charset="2"/>
              <a:buChar char="Ø"/>
              <a:defRPr/>
            </a:pPr>
            <a:endParaRPr lang="en-US" sz="800" dirty="0">
              <a:solidFill>
                <a:srgbClr val="595959"/>
              </a:solidFill>
              <a:latin typeface="+mn-lt"/>
            </a:endParaRPr>
          </a:p>
          <a:p>
            <a:pPr marL="341313" indent="-341313">
              <a:buClr>
                <a:srgbClr val="6F1876"/>
              </a:buClr>
              <a:buFont typeface="Wingdings" pitchFamily="2" charset="2"/>
              <a:buChar char="Ø"/>
              <a:defRPr/>
            </a:pPr>
            <a:r>
              <a:rPr lang="en-US" sz="1600" dirty="0">
                <a:solidFill>
                  <a:srgbClr val="595959"/>
                </a:solidFill>
                <a:latin typeface="+mn-lt"/>
              </a:rPr>
              <a:t>Provide access to the business press and selected conference and trade venues, as appropriate.</a:t>
            </a:r>
          </a:p>
          <a:p>
            <a:pPr>
              <a:defRPr/>
            </a:pPr>
            <a:endParaRPr lang="en-US" dirty="0">
              <a:solidFill>
                <a:srgbClr val="595959"/>
              </a:solidFill>
              <a:cs typeface="Arial" charset="0"/>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pitchFamily="-107" charset="-128"/>
              </a:defRPr>
            </a:lvl1pPr>
            <a:lvl2pPr marL="742950" indent="-285750" eaLnBrk="0" hangingPunct="0">
              <a:defRPr>
                <a:solidFill>
                  <a:schemeClr val="tx1"/>
                </a:solidFill>
                <a:latin typeface="Arial" charset="0"/>
                <a:ea typeface="ＭＳ Ｐゴシック" pitchFamily="-107" charset="-128"/>
              </a:defRPr>
            </a:lvl2pPr>
            <a:lvl3pPr marL="1143000" indent="-228600" eaLnBrk="0" hangingPunct="0">
              <a:defRPr>
                <a:solidFill>
                  <a:schemeClr val="tx1"/>
                </a:solidFill>
                <a:latin typeface="Arial" charset="0"/>
                <a:ea typeface="ＭＳ Ｐゴシック" pitchFamily="-107" charset="-128"/>
              </a:defRPr>
            </a:lvl3pPr>
            <a:lvl4pPr marL="1600200" indent="-228600" eaLnBrk="0" hangingPunct="0">
              <a:defRPr>
                <a:solidFill>
                  <a:schemeClr val="tx1"/>
                </a:solidFill>
                <a:latin typeface="Arial" charset="0"/>
                <a:ea typeface="ＭＳ Ｐゴシック" pitchFamily="-107" charset="-128"/>
              </a:defRPr>
            </a:lvl4pPr>
            <a:lvl5pPr marL="2057400" indent="-228600" eaLnBrk="0" hangingPunct="0">
              <a:defRPr>
                <a:solidFill>
                  <a:schemeClr val="tx1"/>
                </a:solidFill>
                <a:latin typeface="Arial" charset="0"/>
                <a:ea typeface="ＭＳ Ｐゴシック" pitchFamily="-107"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107"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107"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107"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107" charset="-128"/>
              </a:defRPr>
            </a:lvl9pPr>
          </a:lstStyle>
          <a:p>
            <a:pPr eaLnBrk="1" hangingPunct="1"/>
            <a:fld id="{91E19967-5555-4924-A102-1E4FAE44DE42}" type="slidenum">
              <a:rPr lang="en-US" smtClean="0">
                <a:solidFill>
                  <a:srgbClr val="898989"/>
                </a:solidFill>
              </a:rPr>
              <a:pPr eaLnBrk="1" hangingPunct="1"/>
              <a:t>16</a:t>
            </a:fld>
            <a:endParaRPr lang="en-US" dirty="0" smtClean="0">
              <a:solidFill>
                <a:srgbClr val="898989"/>
              </a:solidFill>
            </a:endParaRPr>
          </a:p>
        </p:txBody>
      </p:sp>
      <p:sp>
        <p:nvSpPr>
          <p:cNvPr id="16387" name="Rectangle 3"/>
          <p:cNvSpPr>
            <a:spLocks noGrp="1" noChangeArrowheads="1"/>
          </p:cNvSpPr>
          <p:nvPr>
            <p:ph type="body" sz="half" idx="4294967295"/>
          </p:nvPr>
        </p:nvSpPr>
        <p:spPr>
          <a:xfrm>
            <a:off x="1066800" y="1386114"/>
            <a:ext cx="7010400" cy="4786086"/>
          </a:xfrm>
        </p:spPr>
        <p:txBody>
          <a:bodyPr>
            <a:normAutofit fontScale="92500"/>
          </a:bodyPr>
          <a:lstStyle/>
          <a:p>
            <a:pPr eaLnBrk="1" hangingPunct="1">
              <a:spcBef>
                <a:spcPct val="0"/>
              </a:spcBef>
              <a:buFontTx/>
              <a:buNone/>
            </a:pPr>
            <a:r>
              <a:rPr lang="en-US" sz="1400" b="1" dirty="0" smtClean="0">
                <a:solidFill>
                  <a:srgbClr val="595959"/>
                </a:solidFill>
                <a:ea typeface="ＭＳ Ｐゴシック" pitchFamily="-107" charset="-128"/>
                <a:cs typeface="Times New Roman" pitchFamily="18" charset="0"/>
              </a:rPr>
              <a:t>Stanley Wunderlich, </a:t>
            </a:r>
            <a:r>
              <a:rPr lang="en-US" sz="1400" b="1" i="1" dirty="0" smtClean="0">
                <a:solidFill>
                  <a:srgbClr val="595959"/>
                </a:solidFill>
                <a:ea typeface="ＭＳ Ｐゴシック" pitchFamily="-107" charset="-128"/>
                <a:cs typeface="Times New Roman" pitchFamily="18" charset="0"/>
              </a:rPr>
              <a:t>Principal</a:t>
            </a:r>
          </a:p>
          <a:p>
            <a:pPr algn="just" eaLnBrk="1" hangingPunct="1">
              <a:spcBef>
                <a:spcPct val="0"/>
              </a:spcBef>
              <a:buFont typeface="Wingdings" pitchFamily="2" charset="2"/>
              <a:buChar char="Ø"/>
            </a:pPr>
            <a:r>
              <a:rPr lang="en-US" sz="1200" dirty="0" smtClean="0">
                <a:solidFill>
                  <a:srgbClr val="595959"/>
                </a:solidFill>
                <a:ea typeface="ＭＳ Ｐゴシック" pitchFamily="-107" charset="-128"/>
                <a:cs typeface="Times New Roman" pitchFamily="18" charset="0"/>
              </a:rPr>
              <a:t>Mr. Wunderlich brings to his clients over 40 years of experience in Wall Street activities. A specialist in corporate development and the formation of triangular reverse mergers, he has participated in numerous initial public offerings, private placements of equities and institutional private equity offerings.  He is noted for the close relationships he has forged with key brokers/dealers, venture capitalists, institutional investors, research analysts, media personnel and other global private equity source.  He holds a B.A., L.L.B. and most major credits toward his M.B.A. in Executive Management. </a:t>
            </a:r>
            <a:endParaRPr lang="en-US" sz="1200" dirty="0" smtClean="0">
              <a:ea typeface="ＭＳ Ｐゴシック" pitchFamily="-107" charset="-128"/>
              <a:cs typeface="Times New Roman" pitchFamily="18" charset="0"/>
            </a:endParaRPr>
          </a:p>
          <a:p>
            <a:pPr>
              <a:buFont typeface="Arial" charset="0"/>
              <a:buNone/>
            </a:pPr>
            <a:r>
              <a:rPr lang="en-US" sz="1400" b="1" dirty="0" smtClean="0">
                <a:solidFill>
                  <a:srgbClr val="595959"/>
                </a:solidFill>
                <a:ea typeface="ＭＳ Ｐゴシック" pitchFamily="-107" charset="-128"/>
                <a:cs typeface="Arial" charset="0"/>
              </a:rPr>
              <a:t>Eric  L. Kash, </a:t>
            </a:r>
            <a:r>
              <a:rPr lang="en-US" sz="1400" b="1" i="1" dirty="0" smtClean="0">
                <a:solidFill>
                  <a:srgbClr val="595959"/>
                </a:solidFill>
                <a:ea typeface="ＭＳ Ｐゴシック" pitchFamily="-107" charset="-128"/>
                <a:cs typeface="Arial" charset="0"/>
              </a:rPr>
              <a:t>Principal</a:t>
            </a:r>
          </a:p>
          <a:p>
            <a:pPr algn="just">
              <a:buFont typeface="Wingdings" panose="05000000000000000000" pitchFamily="2" charset="2"/>
              <a:buChar char="Ø"/>
            </a:pPr>
            <a:r>
              <a:rPr lang="en-US" sz="1200" dirty="0">
                <a:solidFill>
                  <a:schemeClr val="tx1">
                    <a:lumMod val="65000"/>
                    <a:lumOff val="35000"/>
                  </a:schemeClr>
                </a:solidFill>
              </a:rPr>
              <a:t>Eric's </a:t>
            </a:r>
            <a:r>
              <a:rPr lang="en-US" sz="1200" dirty="0" smtClean="0">
                <a:solidFill>
                  <a:schemeClr val="tx1">
                    <a:lumMod val="65000"/>
                    <a:lumOff val="35000"/>
                  </a:schemeClr>
                </a:solidFill>
              </a:rPr>
              <a:t>thirty year </a:t>
            </a:r>
            <a:r>
              <a:rPr lang="en-US" sz="1200" dirty="0">
                <a:solidFill>
                  <a:schemeClr val="tx1">
                    <a:lumMod val="65000"/>
                    <a:lumOff val="35000"/>
                  </a:schemeClr>
                </a:solidFill>
              </a:rPr>
              <a:t>Wall St career started as a retail broker for Oppenheimer &amp; Co. He moved into Institutional Sales and became a Limited Partner with responsibility for Japan, Singapore &amp;</a:t>
            </a:r>
            <a:r>
              <a:rPr lang="en-US" sz="1200" dirty="0" smtClean="0">
                <a:solidFill>
                  <a:schemeClr val="tx1">
                    <a:lumMod val="65000"/>
                    <a:lumOff val="35000"/>
                  </a:schemeClr>
                </a:solidFill>
              </a:rPr>
              <a:t> </a:t>
            </a:r>
            <a:r>
              <a:rPr lang="en-US" sz="1200" dirty="0">
                <a:solidFill>
                  <a:schemeClr val="tx1">
                    <a:lumMod val="65000"/>
                    <a:lumOff val="35000"/>
                  </a:schemeClr>
                </a:solidFill>
              </a:rPr>
              <a:t>Hong Kong. Eric performed similar duties at Alex Brown &amp; </a:t>
            </a:r>
            <a:r>
              <a:rPr lang="en-US" sz="1200" dirty="0" smtClean="0">
                <a:solidFill>
                  <a:schemeClr val="tx1">
                    <a:lumMod val="65000"/>
                    <a:lumOff val="35000"/>
                  </a:schemeClr>
                </a:solidFill>
              </a:rPr>
              <a:t>Sons. Eric </a:t>
            </a:r>
            <a:r>
              <a:rPr lang="en-US" sz="1200" dirty="0">
                <a:solidFill>
                  <a:schemeClr val="tx1">
                    <a:lumMod val="65000"/>
                    <a:lumOff val="35000"/>
                  </a:schemeClr>
                </a:solidFill>
              </a:rPr>
              <a:t>shifted his career to Main St</a:t>
            </a:r>
            <a:r>
              <a:rPr lang="en-US" sz="1200" dirty="0" smtClean="0">
                <a:solidFill>
                  <a:schemeClr val="tx1">
                    <a:lumMod val="65000"/>
                    <a:lumOff val="35000"/>
                  </a:schemeClr>
                </a:solidFill>
              </a:rPr>
              <a:t>., </a:t>
            </a:r>
            <a:r>
              <a:rPr lang="en-US" sz="1200" dirty="0">
                <a:solidFill>
                  <a:schemeClr val="tx1">
                    <a:lumMod val="65000"/>
                    <a:lumOff val="35000"/>
                  </a:schemeClr>
                </a:solidFill>
              </a:rPr>
              <a:t>working for specialty packaging and environmental biotech companies. He co-founded and was CEO of </a:t>
            </a:r>
            <a:r>
              <a:rPr lang="en-US" sz="1200" dirty="0" smtClean="0">
                <a:solidFill>
                  <a:schemeClr val="tx1">
                    <a:lumMod val="65000"/>
                    <a:lumOff val="35000"/>
                  </a:schemeClr>
                </a:solidFill>
              </a:rPr>
              <a:t>Organica, </a:t>
            </a:r>
            <a:r>
              <a:rPr lang="en-US" sz="1200" dirty="0">
                <a:solidFill>
                  <a:schemeClr val="tx1">
                    <a:lumMod val="65000"/>
                    <a:lumOff val="35000"/>
                  </a:schemeClr>
                </a:solidFill>
              </a:rPr>
              <a:t>a company using microbiology based products to replace </a:t>
            </a:r>
            <a:r>
              <a:rPr lang="en-US" sz="1200" dirty="0" smtClean="0">
                <a:solidFill>
                  <a:schemeClr val="tx1">
                    <a:lumMod val="65000"/>
                    <a:lumOff val="35000"/>
                  </a:schemeClr>
                </a:solidFill>
              </a:rPr>
              <a:t>chemicals. He </a:t>
            </a:r>
            <a:r>
              <a:rPr lang="en-US" sz="1200" dirty="0">
                <a:solidFill>
                  <a:schemeClr val="tx1">
                    <a:lumMod val="65000"/>
                    <a:lumOff val="35000"/>
                  </a:schemeClr>
                </a:solidFill>
              </a:rPr>
              <a:t>returned to Wall St as an Investment </a:t>
            </a:r>
            <a:r>
              <a:rPr lang="en-US" sz="1200" dirty="0" smtClean="0">
                <a:solidFill>
                  <a:schemeClr val="tx1">
                    <a:lumMod val="65000"/>
                    <a:lumOff val="35000"/>
                  </a:schemeClr>
                </a:solidFill>
              </a:rPr>
              <a:t>Banker, </a:t>
            </a:r>
            <a:r>
              <a:rPr lang="en-US" sz="1200" dirty="0">
                <a:solidFill>
                  <a:schemeClr val="tx1">
                    <a:lumMod val="65000"/>
                    <a:lumOff val="35000"/>
                  </a:schemeClr>
                </a:solidFill>
              </a:rPr>
              <a:t>raising $80mm in capital at Roebling, Sloan Securities and Basic Investors. </a:t>
            </a:r>
            <a:r>
              <a:rPr lang="en-US" sz="1200" dirty="0" smtClean="0">
                <a:solidFill>
                  <a:schemeClr val="tx1">
                    <a:lumMod val="65000"/>
                    <a:lumOff val="35000"/>
                  </a:schemeClr>
                </a:solidFill>
              </a:rPr>
              <a:t>Later, he became a </a:t>
            </a:r>
            <a:r>
              <a:rPr lang="en-US" sz="1200" dirty="0">
                <a:solidFill>
                  <a:schemeClr val="tx1">
                    <a:lumMod val="65000"/>
                    <a:lumOff val="35000"/>
                  </a:schemeClr>
                </a:solidFill>
              </a:rPr>
              <a:t>marketing </a:t>
            </a:r>
            <a:r>
              <a:rPr lang="en-US" sz="1200" dirty="0" smtClean="0">
                <a:solidFill>
                  <a:schemeClr val="tx1">
                    <a:lumMod val="65000"/>
                    <a:lumOff val="35000"/>
                  </a:schemeClr>
                </a:solidFill>
              </a:rPr>
              <a:t>consultant, then </a:t>
            </a:r>
            <a:r>
              <a:rPr lang="en-US" sz="1200" dirty="0">
                <a:solidFill>
                  <a:schemeClr val="tx1">
                    <a:lumMod val="65000"/>
                    <a:lumOff val="35000"/>
                  </a:schemeClr>
                </a:solidFill>
              </a:rPr>
              <a:t>CEO/CFO of Coupon Express Inc</a:t>
            </a:r>
            <a:r>
              <a:rPr lang="en-US" sz="1200" dirty="0" smtClean="0">
                <a:solidFill>
                  <a:schemeClr val="tx1">
                    <a:lumMod val="65000"/>
                    <a:lumOff val="35000"/>
                  </a:schemeClr>
                </a:solidFill>
              </a:rPr>
              <a:t>., </a:t>
            </a:r>
            <a:r>
              <a:rPr lang="en-US" sz="1200" dirty="0">
                <a:solidFill>
                  <a:schemeClr val="tx1">
                    <a:lumMod val="65000"/>
                    <a:lumOff val="35000"/>
                  </a:schemeClr>
                </a:solidFill>
              </a:rPr>
              <a:t>developing a product and managing its national </a:t>
            </a:r>
            <a:r>
              <a:rPr lang="en-US" sz="1200" dirty="0" smtClean="0">
                <a:solidFill>
                  <a:schemeClr val="tx1">
                    <a:lumMod val="65000"/>
                    <a:lumOff val="35000"/>
                  </a:schemeClr>
                </a:solidFill>
              </a:rPr>
              <a:t>rollout. Eric </a:t>
            </a:r>
            <a:r>
              <a:rPr lang="en-US" sz="1200" dirty="0">
                <a:solidFill>
                  <a:schemeClr val="tx1">
                    <a:lumMod val="65000"/>
                    <a:lumOff val="35000"/>
                  </a:schemeClr>
                </a:solidFill>
              </a:rPr>
              <a:t>holds a </a:t>
            </a:r>
            <a:r>
              <a:rPr lang="en-US" sz="1200" dirty="0" smtClean="0">
                <a:solidFill>
                  <a:schemeClr val="tx1">
                    <a:lumMod val="65000"/>
                    <a:lumOff val="35000"/>
                  </a:schemeClr>
                </a:solidFill>
              </a:rPr>
              <a:t>B.S. in</a:t>
            </a:r>
            <a:r>
              <a:rPr lang="en-US" sz="1200" dirty="0">
                <a:solidFill>
                  <a:schemeClr val="tx1">
                    <a:lumMod val="65000"/>
                    <a:lumOff val="35000"/>
                  </a:schemeClr>
                </a:solidFill>
              </a:rPr>
              <a:t> Accounting (Magna cum Laude), has an MBA from the Darden School of Business and is a </a:t>
            </a:r>
            <a:r>
              <a:rPr lang="en-US" sz="1200" dirty="0" smtClean="0">
                <a:solidFill>
                  <a:schemeClr val="tx1">
                    <a:lumMod val="65000"/>
                    <a:lumOff val="35000"/>
                  </a:schemeClr>
                </a:solidFill>
              </a:rPr>
              <a:t>CPA.</a:t>
            </a:r>
          </a:p>
          <a:p>
            <a:pPr marL="0" indent="0" algn="just">
              <a:buNone/>
            </a:pPr>
            <a:endParaRPr lang="en-US" sz="1200" dirty="0">
              <a:solidFill>
                <a:schemeClr val="tx1">
                  <a:lumMod val="65000"/>
                  <a:lumOff val="35000"/>
                </a:schemeClr>
              </a:solidFill>
            </a:endParaRPr>
          </a:p>
          <a:p>
            <a:pPr>
              <a:spcBef>
                <a:spcPct val="0"/>
              </a:spcBef>
              <a:buNone/>
            </a:pPr>
            <a:r>
              <a:rPr lang="en-US" sz="1400" b="1" dirty="0">
                <a:solidFill>
                  <a:srgbClr val="595959"/>
                </a:solidFill>
                <a:ea typeface="ＭＳ Ｐゴシック" pitchFamily="-107" charset="-128"/>
                <a:cs typeface="Arial" charset="0"/>
              </a:rPr>
              <a:t>Adam Brooks, </a:t>
            </a:r>
            <a:r>
              <a:rPr lang="en-US" sz="1400" b="1" i="1" dirty="0">
                <a:solidFill>
                  <a:srgbClr val="595959"/>
                </a:solidFill>
                <a:ea typeface="ＭＳ Ｐゴシック" pitchFamily="-107" charset="-128"/>
                <a:cs typeface="Arial" charset="0"/>
              </a:rPr>
              <a:t>Senior Vice President</a:t>
            </a:r>
          </a:p>
          <a:p>
            <a:pPr algn="just">
              <a:spcBef>
                <a:spcPct val="0"/>
              </a:spcBef>
              <a:buFont typeface="Wingdings" pitchFamily="2" charset="2"/>
              <a:buChar char="Ø"/>
            </a:pPr>
            <a:r>
              <a:rPr lang="en-US" sz="1200" dirty="0">
                <a:solidFill>
                  <a:srgbClr val="595959"/>
                </a:solidFill>
                <a:ea typeface="ＭＳ Ｐゴシック" pitchFamily="-107" charset="-128"/>
                <a:cs typeface="Arial" charset="0"/>
              </a:rPr>
              <a:t>Mr. Brooks comes to CFSG1 with a strong background in management, finance and technology. Prior to joining the Company he served as Vice President, Financial Advisor and Regional Technology Coordinator for Morgan Stanley, New York, where he co-managed a $100 million financial portfolio for non-institutional clients. As Regional Technology Coordinator for the Northeast Division of Morgan Stanley, he trained executives and employees throughout the region in the use of proprietary and non-proprietary software and technology applications.  He holds a B.S. in Marketing from the State University of New York at Old Westbury, New York. </a:t>
            </a:r>
          </a:p>
          <a:p>
            <a:pPr marL="0" indent="0" algn="just">
              <a:buNone/>
            </a:pPr>
            <a:endParaRPr lang="en-US" sz="1200" dirty="0">
              <a:solidFill>
                <a:schemeClr val="tx1">
                  <a:lumMod val="65000"/>
                  <a:lumOff val="35000"/>
                </a:schemeClr>
              </a:solidFill>
            </a:endParaRPr>
          </a:p>
          <a:p>
            <a:pPr eaLnBrk="1" hangingPunct="1"/>
            <a:endParaRPr lang="en-US" sz="1400" dirty="0" smtClean="0">
              <a:ea typeface="ＭＳ Ｐゴシック" pitchFamily="-107" charset="-128"/>
              <a:cs typeface="Times New Roman" pitchFamily="18" charset="0"/>
            </a:endParaRPr>
          </a:p>
        </p:txBody>
      </p:sp>
      <p:sp>
        <p:nvSpPr>
          <p:cNvPr id="11268" name="Rectangle 2"/>
          <p:cNvSpPr txBox="1">
            <a:spLocks noChangeArrowheads="1"/>
          </p:cNvSpPr>
          <p:nvPr/>
        </p:nvSpPr>
        <p:spPr bwMode="auto">
          <a:xfrm>
            <a:off x="762000" y="649514"/>
            <a:ext cx="7543800" cy="685800"/>
          </a:xfrm>
          <a:prstGeom prst="rect">
            <a:avLst/>
          </a:prstGeom>
          <a:noFill/>
          <a:ln w="9525">
            <a:noFill/>
            <a:miter lim="800000"/>
            <a:headEnd/>
            <a:tailEnd/>
          </a:ln>
        </p:spPr>
        <p:txBody>
          <a:bodyPr anchor="ctr"/>
          <a:lstStyle/>
          <a:p>
            <a:pPr algn="ctr">
              <a:defRPr/>
            </a:pPr>
            <a:r>
              <a:rPr lang="en-US" sz="3200" b="1" dirty="0">
                <a:solidFill>
                  <a:srgbClr val="6F1876"/>
                </a:solidFill>
                <a:latin typeface="+mj-lt"/>
              </a:rPr>
              <a:t>CFSG1</a:t>
            </a:r>
            <a:r>
              <a:rPr lang="en-US" sz="3200" b="1" dirty="0">
                <a:solidFill>
                  <a:srgbClr val="6F1876"/>
                </a:solidFill>
              </a:rPr>
              <a:t> </a:t>
            </a:r>
            <a:r>
              <a:rPr lang="en-US" sz="3200" b="1" dirty="0" smtClean="0">
                <a:solidFill>
                  <a:srgbClr val="6F1876"/>
                </a:solidFill>
                <a:latin typeface="+mj-lt"/>
                <a:cs typeface="Times New Roman" pitchFamily="-107" charset="0"/>
              </a:rPr>
              <a:t>Management </a:t>
            </a:r>
            <a:endParaRPr lang="en-US" sz="3200" b="1" dirty="0">
              <a:solidFill>
                <a:srgbClr val="6F1876"/>
              </a:solidFill>
              <a:latin typeface="+mj-lt"/>
              <a:cs typeface="Times New Roman" pitchFamily="-107" charset="0"/>
            </a:endParaRPr>
          </a:p>
        </p:txBody>
      </p:sp>
      <p:sp>
        <p:nvSpPr>
          <p:cNvPr id="16389" name="Line 5"/>
          <p:cNvSpPr>
            <a:spLocks noChangeShapeType="1"/>
          </p:cNvSpPr>
          <p:nvPr/>
        </p:nvSpPr>
        <p:spPr bwMode="auto">
          <a:xfrm>
            <a:off x="762000" y="1371600"/>
            <a:ext cx="7543800" cy="0"/>
          </a:xfrm>
          <a:prstGeom prst="line">
            <a:avLst/>
          </a:prstGeom>
          <a:noFill/>
          <a:ln w="28575">
            <a:solidFill>
              <a:srgbClr val="6F1876"/>
            </a:solidFill>
            <a:round/>
            <a:headEnd/>
            <a:tailEnd/>
          </a:ln>
          <a:extLst>
            <a:ext uri="{909E8E84-426E-40DD-AFC4-6F175D3DCCD1}">
              <a14:hiddenFill xmlns:a14="http://schemas.microsoft.com/office/drawing/2010/main">
                <a:noFill/>
              </a14:hiddenFill>
            </a:ext>
          </a:extLst>
        </p:spPr>
        <p:txBody>
          <a:bodyPr wrap="none"/>
          <a:lstStyle/>
          <a:p>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pitchFamily="-107" charset="-128"/>
              </a:defRPr>
            </a:lvl1pPr>
            <a:lvl2pPr marL="742950" indent="-285750" eaLnBrk="0" hangingPunct="0">
              <a:defRPr>
                <a:solidFill>
                  <a:schemeClr val="tx1"/>
                </a:solidFill>
                <a:latin typeface="Arial" charset="0"/>
                <a:ea typeface="ＭＳ Ｐゴシック" pitchFamily="-107" charset="-128"/>
              </a:defRPr>
            </a:lvl2pPr>
            <a:lvl3pPr marL="1143000" indent="-228600" eaLnBrk="0" hangingPunct="0">
              <a:defRPr>
                <a:solidFill>
                  <a:schemeClr val="tx1"/>
                </a:solidFill>
                <a:latin typeface="Arial" charset="0"/>
                <a:ea typeface="ＭＳ Ｐゴシック" pitchFamily="-107" charset="-128"/>
              </a:defRPr>
            </a:lvl3pPr>
            <a:lvl4pPr marL="1600200" indent="-228600" eaLnBrk="0" hangingPunct="0">
              <a:defRPr>
                <a:solidFill>
                  <a:schemeClr val="tx1"/>
                </a:solidFill>
                <a:latin typeface="Arial" charset="0"/>
                <a:ea typeface="ＭＳ Ｐゴシック" pitchFamily="-107" charset="-128"/>
              </a:defRPr>
            </a:lvl4pPr>
            <a:lvl5pPr marL="2057400" indent="-228600" eaLnBrk="0" hangingPunct="0">
              <a:defRPr>
                <a:solidFill>
                  <a:schemeClr val="tx1"/>
                </a:solidFill>
                <a:latin typeface="Arial" charset="0"/>
                <a:ea typeface="ＭＳ Ｐゴシック" pitchFamily="-107"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107"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107"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107"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107" charset="-128"/>
              </a:defRPr>
            </a:lvl9pPr>
          </a:lstStyle>
          <a:p>
            <a:pPr eaLnBrk="1" hangingPunct="1"/>
            <a:fld id="{6314C147-64F9-4FFF-B299-887A4449F0C6}" type="slidenum">
              <a:rPr lang="en-US" smtClean="0">
                <a:solidFill>
                  <a:srgbClr val="898989"/>
                </a:solidFill>
              </a:rPr>
              <a:pPr eaLnBrk="1" hangingPunct="1"/>
              <a:t>17</a:t>
            </a:fld>
            <a:endParaRPr lang="en-US" dirty="0" smtClean="0">
              <a:solidFill>
                <a:srgbClr val="898989"/>
              </a:solidFill>
            </a:endParaRPr>
          </a:p>
        </p:txBody>
      </p:sp>
      <p:sp>
        <p:nvSpPr>
          <p:cNvPr id="12291" name="Rectangle 2"/>
          <p:cNvSpPr txBox="1">
            <a:spLocks noChangeArrowheads="1"/>
          </p:cNvSpPr>
          <p:nvPr/>
        </p:nvSpPr>
        <p:spPr bwMode="auto">
          <a:xfrm>
            <a:off x="762000" y="381000"/>
            <a:ext cx="7543800" cy="785410"/>
          </a:xfrm>
          <a:prstGeom prst="rect">
            <a:avLst/>
          </a:prstGeom>
          <a:noFill/>
          <a:ln w="9525">
            <a:noFill/>
            <a:miter lim="800000"/>
            <a:headEnd/>
            <a:tailEnd/>
          </a:ln>
        </p:spPr>
        <p:txBody>
          <a:bodyPr anchor="ctr"/>
          <a:lstStyle/>
          <a:p>
            <a:pPr algn="ctr">
              <a:defRPr/>
            </a:pPr>
            <a:r>
              <a:rPr lang="en-US" sz="3200" b="1" dirty="0" smtClean="0">
                <a:solidFill>
                  <a:srgbClr val="6F1876"/>
                </a:solidFill>
                <a:latin typeface="+mj-lt"/>
              </a:rPr>
              <a:t>CFSG1 </a:t>
            </a:r>
            <a:r>
              <a:rPr lang="en-US" sz="3200" b="1" baseline="30000" dirty="0" smtClean="0">
                <a:solidFill>
                  <a:schemeClr val="bg1">
                    <a:lumMod val="75000"/>
                  </a:schemeClr>
                </a:solidFill>
                <a:latin typeface="+mj-lt"/>
              </a:rPr>
              <a:t> </a:t>
            </a:r>
            <a:r>
              <a:rPr lang="en-US" sz="3200" b="1" dirty="0">
                <a:solidFill>
                  <a:srgbClr val="6F1876"/>
                </a:solidFill>
                <a:latin typeface="+mj-lt"/>
                <a:cs typeface="Times New Roman" pitchFamily="-107" charset="0"/>
              </a:rPr>
              <a:t>Management (cont’d) </a:t>
            </a:r>
          </a:p>
        </p:txBody>
      </p:sp>
      <p:sp>
        <p:nvSpPr>
          <p:cNvPr id="17412" name="Line 5"/>
          <p:cNvSpPr>
            <a:spLocks noChangeShapeType="1"/>
          </p:cNvSpPr>
          <p:nvPr/>
        </p:nvSpPr>
        <p:spPr bwMode="auto">
          <a:xfrm>
            <a:off x="838200" y="1149350"/>
            <a:ext cx="7543800" cy="0"/>
          </a:xfrm>
          <a:prstGeom prst="line">
            <a:avLst/>
          </a:prstGeom>
          <a:noFill/>
          <a:ln w="28575">
            <a:solidFill>
              <a:srgbClr val="6F1876"/>
            </a:solidFill>
            <a:round/>
            <a:headEnd/>
            <a:tailEnd/>
          </a:ln>
          <a:extLst>
            <a:ext uri="{909E8E84-426E-40DD-AFC4-6F175D3DCCD1}">
              <a14:hiddenFill xmlns:a14="http://schemas.microsoft.com/office/drawing/2010/main">
                <a:noFill/>
              </a14:hiddenFill>
            </a:ext>
          </a:extLst>
        </p:spPr>
        <p:txBody>
          <a:bodyPr wrap="none"/>
          <a:lstStyle/>
          <a:p>
            <a:endParaRPr lang="en-US" dirty="0"/>
          </a:p>
        </p:txBody>
      </p:sp>
      <p:sp>
        <p:nvSpPr>
          <p:cNvPr id="17413" name="Rectangle 3"/>
          <p:cNvSpPr txBox="1">
            <a:spLocks noChangeArrowheads="1"/>
          </p:cNvSpPr>
          <p:nvPr/>
        </p:nvSpPr>
        <p:spPr bwMode="auto">
          <a:xfrm>
            <a:off x="1143000" y="1149350"/>
            <a:ext cx="7162800" cy="548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defRPr>
                <a:solidFill>
                  <a:schemeClr val="tx1"/>
                </a:solidFill>
                <a:latin typeface="Arial" charset="0"/>
                <a:ea typeface="ＭＳ Ｐゴシック" pitchFamily="-107" charset="-128"/>
              </a:defRPr>
            </a:lvl1pPr>
            <a:lvl2pPr marL="742950" indent="-285750" eaLnBrk="0" hangingPunct="0">
              <a:defRPr>
                <a:solidFill>
                  <a:schemeClr val="tx1"/>
                </a:solidFill>
                <a:latin typeface="Arial" charset="0"/>
                <a:ea typeface="ＭＳ Ｐゴシック" pitchFamily="-107" charset="-128"/>
              </a:defRPr>
            </a:lvl2pPr>
            <a:lvl3pPr marL="1143000" indent="-228600" eaLnBrk="0" hangingPunct="0">
              <a:defRPr>
                <a:solidFill>
                  <a:schemeClr val="tx1"/>
                </a:solidFill>
                <a:latin typeface="Arial" charset="0"/>
                <a:ea typeface="ＭＳ Ｐゴシック" pitchFamily="-107" charset="-128"/>
              </a:defRPr>
            </a:lvl3pPr>
            <a:lvl4pPr marL="1600200" indent="-228600" eaLnBrk="0" hangingPunct="0">
              <a:defRPr>
                <a:solidFill>
                  <a:schemeClr val="tx1"/>
                </a:solidFill>
                <a:latin typeface="Arial" charset="0"/>
                <a:ea typeface="ＭＳ Ｐゴシック" pitchFamily="-107" charset="-128"/>
              </a:defRPr>
            </a:lvl4pPr>
            <a:lvl5pPr marL="2057400" indent="-228600" eaLnBrk="0" hangingPunct="0">
              <a:defRPr>
                <a:solidFill>
                  <a:schemeClr val="tx1"/>
                </a:solidFill>
                <a:latin typeface="Arial" charset="0"/>
                <a:ea typeface="ＭＳ Ｐゴシック" pitchFamily="-107"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107"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107"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107"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107" charset="-128"/>
              </a:defRPr>
            </a:lvl9pPr>
          </a:lstStyle>
          <a:p>
            <a:pPr eaLnBrk="1" hangingPunct="1">
              <a:lnSpc>
                <a:spcPct val="120000"/>
              </a:lnSpc>
              <a:buFont typeface="Arial" charset="0"/>
              <a:buNone/>
            </a:pPr>
            <a:r>
              <a:rPr lang="en-US" sz="1200" b="1" dirty="0">
                <a:solidFill>
                  <a:srgbClr val="595959"/>
                </a:solidFill>
                <a:latin typeface="+mn-lt"/>
              </a:rPr>
              <a:t>Erika Kay, </a:t>
            </a:r>
            <a:r>
              <a:rPr lang="en-US" sz="1200" b="1" i="1" dirty="0">
                <a:solidFill>
                  <a:srgbClr val="595959"/>
                </a:solidFill>
                <a:latin typeface="+mn-lt"/>
              </a:rPr>
              <a:t>Senior Vice President</a:t>
            </a:r>
          </a:p>
          <a:p>
            <a:pPr eaLnBrk="1" hangingPunct="1">
              <a:lnSpc>
                <a:spcPct val="120000"/>
              </a:lnSpc>
              <a:buFont typeface="Wingdings" pitchFamily="2" charset="2"/>
              <a:buChar char="Ø"/>
            </a:pPr>
            <a:r>
              <a:rPr lang="en-US" sz="1200" dirty="0">
                <a:solidFill>
                  <a:srgbClr val="595959"/>
                </a:solidFill>
                <a:latin typeface="+mn-lt"/>
              </a:rPr>
              <a:t>Erika Kay joined CSFG1 after serving as a Vice President at KCSA Worldwide.  Working at KCSA for over 10 years, she managed both the investor relations and public relations activities for companies ranging from micro to large cap in all industry sectors.  Also while at KCSA, Erika headed up the Amex IR Alliance to deliver comprehensive investor relations programs to all companies listed on the American Stock Exchange.  Prior to joining KCSA, Erika worked at Morgan Stanley within the Insurance Operations division as a Project Manager.</a:t>
            </a:r>
          </a:p>
          <a:p>
            <a:pPr eaLnBrk="1" fontAlgn="t" hangingPunct="1">
              <a:buFontTx/>
              <a:buChar char="•"/>
            </a:pPr>
            <a:endParaRPr lang="en-US" sz="1200" dirty="0">
              <a:solidFill>
                <a:srgbClr val="595959"/>
              </a:solidFill>
              <a:latin typeface="+mn-lt"/>
            </a:endParaRPr>
          </a:p>
          <a:p>
            <a:pPr eaLnBrk="1" fontAlgn="ctr" hangingPunct="1">
              <a:lnSpc>
                <a:spcPct val="120000"/>
              </a:lnSpc>
              <a:buFont typeface="Wingdings" pitchFamily="2" charset="2"/>
              <a:buNone/>
            </a:pPr>
            <a:r>
              <a:rPr lang="en-US" sz="1200" b="1" dirty="0">
                <a:solidFill>
                  <a:srgbClr val="595959"/>
                </a:solidFill>
                <a:latin typeface="+mn-lt"/>
              </a:rPr>
              <a:t>Marisa Leigh, </a:t>
            </a:r>
            <a:r>
              <a:rPr lang="en-US" sz="1200" b="1" i="1" dirty="0">
                <a:solidFill>
                  <a:srgbClr val="595959"/>
                </a:solidFill>
                <a:latin typeface="+mn-lt"/>
              </a:rPr>
              <a:t>Executive Director/Media Relations</a:t>
            </a:r>
          </a:p>
          <a:p>
            <a:pPr eaLnBrk="1" fontAlgn="ctr" hangingPunct="1">
              <a:lnSpc>
                <a:spcPct val="120000"/>
              </a:lnSpc>
              <a:buFont typeface="Wingdings" pitchFamily="2" charset="2"/>
              <a:buChar char="Ø"/>
            </a:pPr>
            <a:r>
              <a:rPr lang="en-US" sz="1200" dirty="0">
                <a:solidFill>
                  <a:srgbClr val="595959"/>
                </a:solidFill>
                <a:latin typeface="+mn-lt"/>
              </a:rPr>
              <a:t>Marisa Leigh brings her strong background in healthcare, journalism, public relations, fine arts and marketing to CFSG1. Over the past few years, she has written extensively for newspapers, online journals and magazines throughout the U.S. and has covered various topics, including: healthcare, politics, medicine, religion, and social, national and international issues. In addition to currently being an editor at one of South Florida’s newspapers, she also ghostwrites for authors, and specializes in press releases and marketing for businesses. She majored in Chemistry and minored in English at Nova Southeastern University in Fort Lauderdale, Florida. </a:t>
            </a:r>
            <a:endParaRPr lang="en-US" sz="1200" dirty="0">
              <a:solidFill>
                <a:srgbClr val="595959"/>
              </a:solidFill>
              <a:latin typeface="+mn-lt"/>
              <a:cs typeface="Times New Roman" pitchFamily="18" charset="0"/>
            </a:endParaRPr>
          </a:p>
          <a:p>
            <a:pPr marL="0" indent="0" eaLnBrk="1" hangingPunct="1">
              <a:lnSpc>
                <a:spcPct val="120000"/>
              </a:lnSpc>
            </a:pPr>
            <a:endParaRPr lang="en-US" sz="1200" dirty="0">
              <a:solidFill>
                <a:srgbClr val="595959"/>
              </a:solidFill>
              <a:latin typeface="+mn-lt"/>
              <a:cs typeface="Times New Roman" pitchFamily="18" charset="0"/>
            </a:endParaRPr>
          </a:p>
          <a:p>
            <a:pPr eaLnBrk="1" hangingPunct="1">
              <a:lnSpc>
                <a:spcPct val="120000"/>
              </a:lnSpc>
            </a:pPr>
            <a:r>
              <a:rPr lang="en-US" sz="1200" b="1" dirty="0">
                <a:solidFill>
                  <a:srgbClr val="595959"/>
                </a:solidFill>
                <a:latin typeface="+mn-lt"/>
                <a:cs typeface="Times New Roman" pitchFamily="18" charset="0"/>
              </a:rPr>
              <a:t>Meryl Orshan, </a:t>
            </a:r>
            <a:r>
              <a:rPr lang="en-US" sz="1200" b="1" i="1" dirty="0">
                <a:solidFill>
                  <a:srgbClr val="595959"/>
                </a:solidFill>
                <a:latin typeface="+mn-lt"/>
                <a:cs typeface="Times New Roman" pitchFamily="18" charset="0"/>
              </a:rPr>
              <a:t>Director of Operations</a:t>
            </a:r>
            <a:endParaRPr lang="en-US" sz="1200" b="1" dirty="0">
              <a:solidFill>
                <a:srgbClr val="595959"/>
              </a:solidFill>
              <a:latin typeface="+mn-lt"/>
              <a:cs typeface="Times New Roman" pitchFamily="18" charset="0"/>
            </a:endParaRPr>
          </a:p>
          <a:p>
            <a:pPr eaLnBrk="1" hangingPunct="1">
              <a:lnSpc>
                <a:spcPct val="120000"/>
              </a:lnSpc>
              <a:buFont typeface="Wingdings" pitchFamily="2" charset="2"/>
              <a:buChar char="Ø"/>
            </a:pPr>
            <a:r>
              <a:rPr lang="en-US" sz="1200" dirty="0">
                <a:solidFill>
                  <a:srgbClr val="595959"/>
                </a:solidFill>
                <a:latin typeface="+mn-lt"/>
                <a:cs typeface="Times New Roman" pitchFamily="18" charset="0"/>
              </a:rPr>
              <a:t>Ms. Orshan has served CFSG1 since 1994 and currently handles operations and support services, marketing materials and brochures, group marketing and seminars and various phases of account management and development. Ms. Orshan received a BA degree from Hofstra University in Administration and Marketing. </a:t>
            </a:r>
          </a:p>
          <a:p>
            <a:pPr eaLnBrk="1" hangingPunct="1">
              <a:lnSpc>
                <a:spcPct val="120000"/>
              </a:lnSpc>
              <a:buFont typeface="Arial" charset="0"/>
              <a:buNone/>
            </a:pPr>
            <a:r>
              <a:rPr lang="en-US" sz="4400" dirty="0">
                <a:solidFill>
                  <a:srgbClr val="595959"/>
                </a:solidFill>
                <a:latin typeface="+mn-lt"/>
                <a:cs typeface="Times New Roman" pitchFamily="18" charset="0"/>
              </a:rPr>
              <a:t>    </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pitchFamily="-107" charset="-128"/>
              </a:defRPr>
            </a:lvl1pPr>
            <a:lvl2pPr marL="742950" indent="-285750" eaLnBrk="0" hangingPunct="0">
              <a:defRPr>
                <a:solidFill>
                  <a:schemeClr val="tx1"/>
                </a:solidFill>
                <a:latin typeface="Arial" charset="0"/>
                <a:ea typeface="ＭＳ Ｐゴシック" pitchFamily="-107" charset="-128"/>
              </a:defRPr>
            </a:lvl2pPr>
            <a:lvl3pPr marL="1143000" indent="-228600" eaLnBrk="0" hangingPunct="0">
              <a:defRPr>
                <a:solidFill>
                  <a:schemeClr val="tx1"/>
                </a:solidFill>
                <a:latin typeface="Arial" charset="0"/>
                <a:ea typeface="ＭＳ Ｐゴシック" pitchFamily="-107" charset="-128"/>
              </a:defRPr>
            </a:lvl3pPr>
            <a:lvl4pPr marL="1600200" indent="-228600" eaLnBrk="0" hangingPunct="0">
              <a:defRPr>
                <a:solidFill>
                  <a:schemeClr val="tx1"/>
                </a:solidFill>
                <a:latin typeface="Arial" charset="0"/>
                <a:ea typeface="ＭＳ Ｐゴシック" pitchFamily="-107" charset="-128"/>
              </a:defRPr>
            </a:lvl4pPr>
            <a:lvl5pPr marL="2057400" indent="-228600" eaLnBrk="0" hangingPunct="0">
              <a:defRPr>
                <a:solidFill>
                  <a:schemeClr val="tx1"/>
                </a:solidFill>
                <a:latin typeface="Arial" charset="0"/>
                <a:ea typeface="ＭＳ Ｐゴシック" pitchFamily="-107"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107"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107"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107"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107" charset="-128"/>
              </a:defRPr>
            </a:lvl9pPr>
          </a:lstStyle>
          <a:p>
            <a:pPr eaLnBrk="1" hangingPunct="1"/>
            <a:fld id="{3CE1A40E-A64A-4866-B275-FF2728689363}" type="slidenum">
              <a:rPr lang="en-US" smtClean="0">
                <a:solidFill>
                  <a:srgbClr val="898989"/>
                </a:solidFill>
              </a:rPr>
              <a:pPr eaLnBrk="1" hangingPunct="1"/>
              <a:t>18</a:t>
            </a:fld>
            <a:endParaRPr lang="en-US" dirty="0" smtClean="0">
              <a:solidFill>
                <a:srgbClr val="898989"/>
              </a:solidFill>
            </a:endParaRPr>
          </a:p>
        </p:txBody>
      </p:sp>
      <p:sp>
        <p:nvSpPr>
          <p:cNvPr id="18435" name="Rectangle 3"/>
          <p:cNvSpPr txBox="1">
            <a:spLocks noChangeArrowheads="1"/>
          </p:cNvSpPr>
          <p:nvPr/>
        </p:nvSpPr>
        <p:spPr bwMode="auto">
          <a:xfrm>
            <a:off x="4495800" y="2590800"/>
            <a:ext cx="3581400"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defRPr>
                <a:solidFill>
                  <a:schemeClr val="tx1"/>
                </a:solidFill>
                <a:latin typeface="Arial" charset="0"/>
                <a:ea typeface="ＭＳ Ｐゴシック" pitchFamily="-107" charset="-128"/>
              </a:defRPr>
            </a:lvl1pPr>
            <a:lvl2pPr marL="742950" indent="-285750" eaLnBrk="0" hangingPunct="0">
              <a:defRPr>
                <a:solidFill>
                  <a:schemeClr val="tx1"/>
                </a:solidFill>
                <a:latin typeface="Arial" charset="0"/>
                <a:ea typeface="ＭＳ Ｐゴシック" pitchFamily="-107" charset="-128"/>
              </a:defRPr>
            </a:lvl2pPr>
            <a:lvl3pPr marL="1143000" indent="-228600" eaLnBrk="0" hangingPunct="0">
              <a:defRPr>
                <a:solidFill>
                  <a:schemeClr val="tx1"/>
                </a:solidFill>
                <a:latin typeface="Arial" charset="0"/>
                <a:ea typeface="ＭＳ Ｐゴシック" pitchFamily="-107" charset="-128"/>
              </a:defRPr>
            </a:lvl3pPr>
            <a:lvl4pPr marL="1600200" indent="-228600" eaLnBrk="0" hangingPunct="0">
              <a:defRPr>
                <a:solidFill>
                  <a:schemeClr val="tx1"/>
                </a:solidFill>
                <a:latin typeface="Arial" charset="0"/>
                <a:ea typeface="ＭＳ Ｐゴシック" pitchFamily="-107" charset="-128"/>
              </a:defRPr>
            </a:lvl4pPr>
            <a:lvl5pPr marL="2057400" indent="-228600" eaLnBrk="0" hangingPunct="0">
              <a:defRPr>
                <a:solidFill>
                  <a:schemeClr val="tx1"/>
                </a:solidFill>
                <a:latin typeface="Arial" charset="0"/>
                <a:ea typeface="ＭＳ Ｐゴシック" pitchFamily="-107"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107"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107"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107"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107" charset="-128"/>
              </a:defRPr>
            </a:lvl9pPr>
          </a:lstStyle>
          <a:p>
            <a:pPr algn="ctr" eaLnBrk="1" hangingPunct="1">
              <a:spcBef>
                <a:spcPct val="20000"/>
              </a:spcBef>
            </a:pPr>
            <a:endParaRPr lang="en-US" sz="2800" b="1" dirty="0">
              <a:solidFill>
                <a:srgbClr val="471746"/>
              </a:solidFill>
              <a:latin typeface="Calibri" pitchFamily="34" charset="0"/>
            </a:endParaRPr>
          </a:p>
        </p:txBody>
      </p:sp>
      <p:pic>
        <p:nvPicPr>
          <p:cNvPr id="18436" name="Picture 7" descr="J:\LAUNCHPAD\launchpad_logo_2.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727325" y="1481251"/>
            <a:ext cx="3536950" cy="1703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437" name="TextBox 4"/>
          <p:cNvSpPr txBox="1">
            <a:spLocks noChangeArrowheads="1"/>
          </p:cNvSpPr>
          <p:nvPr/>
        </p:nvSpPr>
        <p:spPr bwMode="auto">
          <a:xfrm>
            <a:off x="1861457" y="3450104"/>
            <a:ext cx="5486400" cy="19389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ＭＳ Ｐゴシック" pitchFamily="-107" charset="-128"/>
              </a:defRPr>
            </a:lvl1pPr>
            <a:lvl2pPr marL="742950" indent="-285750" eaLnBrk="0" hangingPunct="0">
              <a:defRPr>
                <a:solidFill>
                  <a:schemeClr val="tx1"/>
                </a:solidFill>
                <a:latin typeface="Arial" charset="0"/>
                <a:ea typeface="ＭＳ Ｐゴシック" pitchFamily="-107" charset="-128"/>
              </a:defRPr>
            </a:lvl2pPr>
            <a:lvl3pPr marL="1143000" indent="-228600" eaLnBrk="0" hangingPunct="0">
              <a:defRPr>
                <a:solidFill>
                  <a:schemeClr val="tx1"/>
                </a:solidFill>
                <a:latin typeface="Arial" charset="0"/>
                <a:ea typeface="ＭＳ Ｐゴシック" pitchFamily="-107" charset="-128"/>
              </a:defRPr>
            </a:lvl3pPr>
            <a:lvl4pPr marL="1600200" indent="-228600" eaLnBrk="0" hangingPunct="0">
              <a:defRPr>
                <a:solidFill>
                  <a:schemeClr val="tx1"/>
                </a:solidFill>
                <a:latin typeface="Arial" charset="0"/>
                <a:ea typeface="ＭＳ Ｐゴシック" pitchFamily="-107" charset="-128"/>
              </a:defRPr>
            </a:lvl4pPr>
            <a:lvl5pPr marL="2057400" indent="-228600" eaLnBrk="0" hangingPunct="0">
              <a:defRPr>
                <a:solidFill>
                  <a:schemeClr val="tx1"/>
                </a:solidFill>
                <a:latin typeface="Arial" charset="0"/>
                <a:ea typeface="ＭＳ Ｐゴシック" pitchFamily="-107"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107"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107"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107"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107" charset="-128"/>
              </a:defRPr>
            </a:lvl9pPr>
          </a:lstStyle>
          <a:p>
            <a:pPr algn="ctr" eaLnBrk="1" hangingPunct="1"/>
            <a:r>
              <a:rPr lang="en-US" sz="2000" dirty="0">
                <a:solidFill>
                  <a:srgbClr val="595959"/>
                </a:solidFill>
                <a:cs typeface="Arial" charset="0"/>
              </a:rPr>
              <a:t>880 Third Avenue, 6</a:t>
            </a:r>
            <a:r>
              <a:rPr lang="en-US" sz="2000" baseline="30000" dirty="0">
                <a:solidFill>
                  <a:srgbClr val="595959"/>
                </a:solidFill>
                <a:cs typeface="Arial" charset="0"/>
              </a:rPr>
              <a:t>th</a:t>
            </a:r>
            <a:r>
              <a:rPr lang="en-US" sz="2000" dirty="0">
                <a:solidFill>
                  <a:srgbClr val="595959"/>
                </a:solidFill>
                <a:cs typeface="Arial" charset="0"/>
              </a:rPr>
              <a:t> Fl</a:t>
            </a:r>
          </a:p>
          <a:p>
            <a:pPr algn="ctr" eaLnBrk="1" hangingPunct="1"/>
            <a:r>
              <a:rPr lang="en-US" sz="2000" dirty="0">
                <a:solidFill>
                  <a:srgbClr val="595959"/>
                </a:solidFill>
                <a:cs typeface="Arial" charset="0"/>
              </a:rPr>
              <a:t>New York, NY 10022</a:t>
            </a:r>
          </a:p>
          <a:p>
            <a:pPr algn="ctr" eaLnBrk="1" hangingPunct="1"/>
            <a:r>
              <a:rPr lang="en-US" sz="2000" dirty="0">
                <a:solidFill>
                  <a:srgbClr val="595959"/>
                </a:solidFill>
                <a:cs typeface="Arial" charset="0"/>
              </a:rPr>
              <a:t>Tel: (800) 625-2236</a:t>
            </a:r>
          </a:p>
          <a:p>
            <a:pPr algn="ctr" eaLnBrk="1" hangingPunct="1"/>
            <a:r>
              <a:rPr lang="en-US" sz="2000" dirty="0">
                <a:solidFill>
                  <a:srgbClr val="595959"/>
                </a:solidFill>
                <a:cs typeface="Arial" charset="0"/>
              </a:rPr>
              <a:t>Fax: (646) </a:t>
            </a:r>
            <a:r>
              <a:rPr lang="en-US" sz="2000" dirty="0" smtClean="0">
                <a:solidFill>
                  <a:srgbClr val="595959"/>
                </a:solidFill>
                <a:cs typeface="Arial" charset="0"/>
              </a:rPr>
              <a:t>514-1177</a:t>
            </a:r>
            <a:endParaRPr lang="en-US" sz="2000" dirty="0">
              <a:solidFill>
                <a:srgbClr val="595959"/>
              </a:solidFill>
              <a:cs typeface="Arial" charset="0"/>
            </a:endParaRPr>
          </a:p>
          <a:p>
            <a:pPr algn="ctr" eaLnBrk="1" hangingPunct="1"/>
            <a:r>
              <a:rPr lang="en-US" sz="2000" dirty="0">
                <a:solidFill>
                  <a:srgbClr val="595959"/>
                </a:solidFill>
                <a:cs typeface="Arial" charset="0"/>
              </a:rPr>
              <a:t>www.cfsg1.com </a:t>
            </a:r>
          </a:p>
          <a:p>
            <a:pPr algn="ctr" eaLnBrk="1" hangingPunct="1"/>
            <a:endParaRPr lang="en-US" sz="2000" dirty="0">
              <a:solidFill>
                <a:srgbClr val="595959"/>
              </a:solidFill>
              <a:cs typeface="Arial"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a:xfrm>
            <a:off x="533400" y="457200"/>
            <a:ext cx="8229600" cy="685800"/>
          </a:xfrm>
        </p:spPr>
        <p:txBody>
          <a:bodyPr>
            <a:normAutofit fontScale="90000"/>
          </a:bodyPr>
          <a:lstStyle/>
          <a:p>
            <a:pPr eaLnBrk="1" hangingPunct="1">
              <a:defRPr/>
            </a:pPr>
            <a:r>
              <a:rPr lang="en-US" sz="3600" dirty="0" smtClean="0">
                <a:solidFill>
                  <a:srgbClr val="6F1876"/>
                </a:solidFill>
                <a:latin typeface="Bank Gothic" pitchFamily="-107" charset="0"/>
                <a:ea typeface="ＭＳ Ｐゴシック" pitchFamily="-107" charset="-128"/>
              </a:rPr>
              <a:t> </a:t>
            </a:r>
            <a:br>
              <a:rPr lang="en-US" sz="3600" dirty="0" smtClean="0">
                <a:solidFill>
                  <a:srgbClr val="6F1876"/>
                </a:solidFill>
                <a:latin typeface="Bank Gothic" pitchFamily="-107" charset="0"/>
                <a:ea typeface="ＭＳ Ｐゴシック" pitchFamily="-107" charset="-128"/>
              </a:rPr>
            </a:br>
            <a:r>
              <a:rPr lang="en-US" sz="3100" b="1" dirty="0" smtClean="0">
                <a:solidFill>
                  <a:srgbClr val="6F1876"/>
                </a:solidFill>
                <a:ea typeface="ＭＳ Ｐゴシック" pitchFamily="-107" charset="-128"/>
              </a:rPr>
              <a:t>CFSG</a:t>
            </a:r>
            <a:r>
              <a:rPr lang="en-US" sz="3100" b="1" baseline="30000" dirty="0" smtClean="0">
                <a:solidFill>
                  <a:schemeClr val="bg1">
                    <a:lumMod val="75000"/>
                  </a:schemeClr>
                </a:solidFill>
                <a:ea typeface="ＭＳ Ｐゴシック" pitchFamily="-107" charset="-128"/>
              </a:rPr>
              <a:t> </a:t>
            </a:r>
            <a:r>
              <a:rPr lang="en-US" sz="3100" b="1" dirty="0" smtClean="0">
                <a:solidFill>
                  <a:srgbClr val="6F1876"/>
                </a:solidFill>
                <a:ea typeface="ＭＳ Ｐゴシック" pitchFamily="-107" charset="-128"/>
              </a:rPr>
              <a:t>Overview</a:t>
            </a:r>
            <a:r>
              <a:rPr lang="en-US" sz="4300" dirty="0" smtClean="0">
                <a:solidFill>
                  <a:srgbClr val="6F1876"/>
                </a:solidFill>
                <a:latin typeface="Bank Gothic" pitchFamily="-107" charset="0"/>
                <a:ea typeface="ＭＳ Ｐゴシック" pitchFamily="-107" charset="-128"/>
              </a:rPr>
              <a:t/>
            </a:r>
            <a:br>
              <a:rPr lang="en-US" sz="4300" dirty="0" smtClean="0">
                <a:solidFill>
                  <a:srgbClr val="6F1876"/>
                </a:solidFill>
                <a:latin typeface="Bank Gothic" pitchFamily="-107" charset="0"/>
                <a:ea typeface="ＭＳ Ｐゴシック" pitchFamily="-107" charset="-128"/>
              </a:rPr>
            </a:br>
            <a:endParaRPr lang="en-US" sz="3600" dirty="0" smtClean="0">
              <a:solidFill>
                <a:srgbClr val="6F1876"/>
              </a:solidFill>
              <a:latin typeface="Bank Gothic" pitchFamily="-107" charset="0"/>
              <a:ea typeface="ＭＳ Ｐゴシック" pitchFamily="-107" charset="-128"/>
            </a:endParaRPr>
          </a:p>
        </p:txBody>
      </p:sp>
      <p:sp>
        <p:nvSpPr>
          <p:cNvPr id="3075" name="Slide Number Placeholder 4"/>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pitchFamily="-107" charset="-128"/>
              </a:defRPr>
            </a:lvl1pPr>
            <a:lvl2pPr marL="742950" indent="-285750" eaLnBrk="0" hangingPunct="0">
              <a:defRPr>
                <a:solidFill>
                  <a:schemeClr val="tx1"/>
                </a:solidFill>
                <a:latin typeface="Arial" charset="0"/>
                <a:ea typeface="ＭＳ Ｐゴシック" pitchFamily="-107" charset="-128"/>
              </a:defRPr>
            </a:lvl2pPr>
            <a:lvl3pPr marL="1143000" indent="-228600" eaLnBrk="0" hangingPunct="0">
              <a:defRPr>
                <a:solidFill>
                  <a:schemeClr val="tx1"/>
                </a:solidFill>
                <a:latin typeface="Arial" charset="0"/>
                <a:ea typeface="ＭＳ Ｐゴシック" pitchFamily="-107" charset="-128"/>
              </a:defRPr>
            </a:lvl3pPr>
            <a:lvl4pPr marL="1600200" indent="-228600" eaLnBrk="0" hangingPunct="0">
              <a:defRPr>
                <a:solidFill>
                  <a:schemeClr val="tx1"/>
                </a:solidFill>
                <a:latin typeface="Arial" charset="0"/>
                <a:ea typeface="ＭＳ Ｐゴシック" pitchFamily="-107" charset="-128"/>
              </a:defRPr>
            </a:lvl4pPr>
            <a:lvl5pPr marL="2057400" indent="-228600" eaLnBrk="0" hangingPunct="0">
              <a:defRPr>
                <a:solidFill>
                  <a:schemeClr val="tx1"/>
                </a:solidFill>
                <a:latin typeface="Arial" charset="0"/>
                <a:ea typeface="ＭＳ Ｐゴシック" pitchFamily="-107"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107"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107"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107"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107" charset="-128"/>
              </a:defRPr>
            </a:lvl9pPr>
          </a:lstStyle>
          <a:p>
            <a:pPr eaLnBrk="1" hangingPunct="1"/>
            <a:fld id="{D593F52B-79D4-40D6-B13F-A9D49044DDD4}" type="slidenum">
              <a:rPr lang="en-US" smtClean="0">
                <a:solidFill>
                  <a:srgbClr val="898989"/>
                </a:solidFill>
              </a:rPr>
              <a:pPr eaLnBrk="1" hangingPunct="1"/>
              <a:t>2</a:t>
            </a:fld>
            <a:endParaRPr lang="en-US" dirty="0" smtClean="0">
              <a:solidFill>
                <a:srgbClr val="898989"/>
              </a:solidFill>
            </a:endParaRPr>
          </a:p>
        </p:txBody>
      </p:sp>
      <p:sp>
        <p:nvSpPr>
          <p:cNvPr id="3076" name="Line 1032"/>
          <p:cNvSpPr>
            <a:spLocks noChangeShapeType="1"/>
          </p:cNvSpPr>
          <p:nvPr/>
        </p:nvSpPr>
        <p:spPr bwMode="auto">
          <a:xfrm>
            <a:off x="762000" y="1143000"/>
            <a:ext cx="7543800" cy="0"/>
          </a:xfrm>
          <a:prstGeom prst="line">
            <a:avLst/>
          </a:prstGeom>
          <a:noFill/>
          <a:ln w="28575">
            <a:solidFill>
              <a:srgbClr val="6F1876"/>
            </a:solidFill>
            <a:round/>
            <a:headEnd/>
            <a:tailEnd/>
          </a:ln>
          <a:extLst>
            <a:ext uri="{909E8E84-426E-40DD-AFC4-6F175D3DCCD1}">
              <a14:hiddenFill xmlns:a14="http://schemas.microsoft.com/office/drawing/2010/main">
                <a:noFill/>
              </a14:hiddenFill>
            </a:ext>
          </a:extLst>
        </p:spPr>
        <p:txBody>
          <a:bodyPr wrap="none"/>
          <a:lstStyle/>
          <a:p>
            <a:endParaRPr lang="en-US" dirty="0"/>
          </a:p>
        </p:txBody>
      </p:sp>
      <p:sp>
        <p:nvSpPr>
          <p:cNvPr id="3077" name="TextBox 8"/>
          <p:cNvSpPr txBox="1">
            <a:spLocks noChangeArrowheads="1"/>
          </p:cNvSpPr>
          <p:nvPr/>
        </p:nvSpPr>
        <p:spPr bwMode="auto">
          <a:xfrm>
            <a:off x="1187354" y="1278940"/>
            <a:ext cx="6966045" cy="45858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ctr">
            <a:spAutoFit/>
          </a:bodyPr>
          <a:lstStyle>
            <a:lvl1pPr eaLnBrk="0" hangingPunct="0">
              <a:defRPr>
                <a:solidFill>
                  <a:schemeClr val="tx1"/>
                </a:solidFill>
                <a:latin typeface="Arial" charset="0"/>
                <a:ea typeface="ＭＳ Ｐゴシック" pitchFamily="-107" charset="-128"/>
              </a:defRPr>
            </a:lvl1pPr>
            <a:lvl2pPr marL="742950" indent="-285750" eaLnBrk="0" hangingPunct="0">
              <a:defRPr>
                <a:solidFill>
                  <a:schemeClr val="tx1"/>
                </a:solidFill>
                <a:latin typeface="Arial" charset="0"/>
                <a:ea typeface="ＭＳ Ｐゴシック" pitchFamily="-107" charset="-128"/>
              </a:defRPr>
            </a:lvl2pPr>
            <a:lvl3pPr marL="1143000" indent="-228600" eaLnBrk="0" hangingPunct="0">
              <a:defRPr>
                <a:solidFill>
                  <a:schemeClr val="tx1"/>
                </a:solidFill>
                <a:latin typeface="Arial" charset="0"/>
                <a:ea typeface="ＭＳ Ｐゴシック" pitchFamily="-107" charset="-128"/>
              </a:defRPr>
            </a:lvl3pPr>
            <a:lvl4pPr marL="1600200" indent="-228600" eaLnBrk="0" hangingPunct="0">
              <a:defRPr>
                <a:solidFill>
                  <a:schemeClr val="tx1"/>
                </a:solidFill>
                <a:latin typeface="Arial" charset="0"/>
                <a:ea typeface="ＭＳ Ｐゴシック" pitchFamily="-107" charset="-128"/>
              </a:defRPr>
            </a:lvl4pPr>
            <a:lvl5pPr marL="2057400" indent="-228600" eaLnBrk="0" hangingPunct="0">
              <a:defRPr>
                <a:solidFill>
                  <a:schemeClr val="tx1"/>
                </a:solidFill>
                <a:latin typeface="Arial" charset="0"/>
                <a:ea typeface="ＭＳ Ｐゴシック" pitchFamily="-107"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107"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107"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107"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107" charset="-128"/>
              </a:defRPr>
            </a:lvl9pPr>
          </a:lstStyle>
          <a:p>
            <a:pPr algn="ctr" eaLnBrk="1" hangingPunct="1"/>
            <a:r>
              <a:rPr lang="en-US" b="1" dirty="0">
                <a:solidFill>
                  <a:srgbClr val="585858"/>
                </a:solidFill>
                <a:latin typeface="+mn-lt"/>
              </a:rPr>
              <a:t>CFSG</a:t>
            </a:r>
            <a:r>
              <a:rPr lang="en-US" b="1" baseline="30000" dirty="0">
                <a:solidFill>
                  <a:srgbClr val="585858"/>
                </a:solidFill>
                <a:latin typeface="+mn-lt"/>
              </a:rPr>
              <a:t> </a:t>
            </a:r>
            <a:r>
              <a:rPr lang="en-US" b="1" dirty="0">
                <a:solidFill>
                  <a:srgbClr val="585858"/>
                </a:solidFill>
                <a:latin typeface="+mn-lt"/>
              </a:rPr>
              <a:t>provides access for companies new to the </a:t>
            </a:r>
            <a:endParaRPr lang="en-US" b="1" dirty="0" smtClean="0">
              <a:solidFill>
                <a:srgbClr val="585858"/>
              </a:solidFill>
              <a:latin typeface="+mn-lt"/>
            </a:endParaRPr>
          </a:p>
          <a:p>
            <a:pPr algn="ctr" eaLnBrk="1" hangingPunct="1"/>
            <a:r>
              <a:rPr lang="en-US" b="1" dirty="0" smtClean="0">
                <a:solidFill>
                  <a:srgbClr val="585858"/>
                </a:solidFill>
                <a:latin typeface="+mn-lt"/>
              </a:rPr>
              <a:t>American markets</a:t>
            </a:r>
            <a:endParaRPr lang="en-US" b="1" dirty="0">
              <a:solidFill>
                <a:srgbClr val="585858"/>
              </a:solidFill>
              <a:latin typeface="+mn-lt"/>
            </a:endParaRPr>
          </a:p>
          <a:p>
            <a:pPr eaLnBrk="1" hangingPunct="1"/>
            <a:endParaRPr lang="en-US" sz="1600" dirty="0">
              <a:solidFill>
                <a:srgbClr val="585858"/>
              </a:solidFill>
              <a:latin typeface="+mn-lt"/>
            </a:endParaRPr>
          </a:p>
          <a:p>
            <a:pPr eaLnBrk="1" hangingPunct="1"/>
            <a:r>
              <a:rPr lang="en-US" sz="1600" dirty="0">
                <a:solidFill>
                  <a:srgbClr val="585858"/>
                </a:solidFill>
                <a:latin typeface="+mn-lt"/>
              </a:rPr>
              <a:t>Expert in reverse mergers, investor and media relations and corporate development, CFSG provides companies new to American public markets with a full range of guidance and counseling to help their businesses grow.</a:t>
            </a:r>
            <a:br>
              <a:rPr lang="en-US" sz="1600" dirty="0">
                <a:solidFill>
                  <a:srgbClr val="585858"/>
                </a:solidFill>
                <a:latin typeface="+mn-lt"/>
              </a:rPr>
            </a:br>
            <a:endParaRPr lang="en-US" sz="1600" dirty="0">
              <a:solidFill>
                <a:srgbClr val="585858"/>
              </a:solidFill>
              <a:latin typeface="+mn-lt"/>
            </a:endParaRPr>
          </a:p>
          <a:p>
            <a:pPr marL="463550" indent="-285750" eaLnBrk="1" hangingPunct="1">
              <a:buClr>
                <a:srgbClr val="3E383E"/>
              </a:buClr>
              <a:buFont typeface="Wingdings" pitchFamily="2" charset="2"/>
              <a:buChar char="Ø"/>
            </a:pPr>
            <a:r>
              <a:rPr lang="en-US" sz="1600" dirty="0">
                <a:solidFill>
                  <a:srgbClr val="585858"/>
                </a:solidFill>
                <a:latin typeface="+mn-lt"/>
              </a:rPr>
              <a:t>Our close relations </a:t>
            </a:r>
            <a:r>
              <a:rPr lang="en-US" sz="1600" dirty="0" smtClean="0">
                <a:solidFill>
                  <a:srgbClr val="585858"/>
                </a:solidFill>
                <a:latin typeface="+mn-lt"/>
              </a:rPr>
              <a:t>with </a:t>
            </a:r>
            <a:r>
              <a:rPr lang="en-US" sz="1600" dirty="0">
                <a:solidFill>
                  <a:srgbClr val="585858"/>
                </a:solidFill>
                <a:latin typeface="+mn-lt"/>
              </a:rPr>
              <a:t>investment bankers, institutional and private equity investors, brokers/dealers, venture capitalists and legal advisors open the doors to capital markets and the financial media.</a:t>
            </a:r>
          </a:p>
          <a:p>
            <a:pPr marL="463550" indent="-285750" eaLnBrk="1" hangingPunct="1">
              <a:buClr>
                <a:srgbClr val="3E383E"/>
              </a:buClr>
              <a:buFont typeface="Wingdings" pitchFamily="2" charset="2"/>
              <a:buChar char="Ø"/>
            </a:pPr>
            <a:endParaRPr lang="en-US" sz="1600" dirty="0">
              <a:solidFill>
                <a:srgbClr val="585858"/>
              </a:solidFill>
              <a:latin typeface="+mn-lt"/>
            </a:endParaRPr>
          </a:p>
          <a:p>
            <a:pPr marL="463550" indent="-285750" eaLnBrk="1" hangingPunct="1">
              <a:buClr>
                <a:srgbClr val="3E383E"/>
              </a:buClr>
              <a:buFont typeface="Wingdings" pitchFamily="2" charset="2"/>
              <a:buChar char="Ø"/>
            </a:pPr>
            <a:r>
              <a:rPr lang="en-US" sz="1600" dirty="0">
                <a:solidFill>
                  <a:srgbClr val="585858"/>
                </a:solidFill>
                <a:latin typeface="+mn-lt"/>
              </a:rPr>
              <a:t>We can introduce companies to potential acquisition properties, candidates for board directors, and advisors whose critical knowledge or connections can pave the way to new business opportunities.</a:t>
            </a:r>
          </a:p>
          <a:p>
            <a:pPr marL="463550" indent="-285750" eaLnBrk="1" hangingPunct="1">
              <a:buClr>
                <a:srgbClr val="3E383E"/>
              </a:buClr>
              <a:buFont typeface="Wingdings" pitchFamily="2" charset="2"/>
              <a:buChar char="Ø"/>
            </a:pPr>
            <a:endParaRPr lang="en-US" sz="1600" dirty="0">
              <a:solidFill>
                <a:srgbClr val="585858"/>
              </a:solidFill>
              <a:latin typeface="+mn-lt"/>
            </a:endParaRPr>
          </a:p>
          <a:p>
            <a:pPr marL="463550" indent="-285750" eaLnBrk="1" hangingPunct="1">
              <a:buClr>
                <a:srgbClr val="3E383E"/>
              </a:buClr>
              <a:buFont typeface="Wingdings" pitchFamily="2" charset="2"/>
              <a:buChar char="Ø"/>
            </a:pPr>
            <a:r>
              <a:rPr lang="en-US" sz="1600" dirty="0">
                <a:solidFill>
                  <a:srgbClr val="585858"/>
                </a:solidFill>
                <a:latin typeface="+mn-lt"/>
              </a:rPr>
              <a:t>Our custom-tailored solutions have been instrumental in raising more than $75 million for our domestic and international clients.</a:t>
            </a:r>
          </a:p>
          <a:p>
            <a:pPr eaLnBrk="1" hangingPunct="1"/>
            <a:endParaRPr lang="en-US" sz="1600" dirty="0">
              <a:solidFill>
                <a:srgbClr val="595959"/>
              </a:solidFill>
              <a:cs typeface="Arial"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a:xfrm>
            <a:off x="457200" y="1143000"/>
            <a:ext cx="8686800" cy="533400"/>
          </a:xfrm>
        </p:spPr>
        <p:txBody>
          <a:bodyPr>
            <a:normAutofit fontScale="90000"/>
          </a:bodyPr>
          <a:lstStyle/>
          <a:p>
            <a:pPr eaLnBrk="1" hangingPunct="1"/>
            <a:r>
              <a:rPr lang="en-US" sz="3400" b="1" dirty="0" smtClean="0">
                <a:solidFill>
                  <a:srgbClr val="6F1876"/>
                </a:solidFill>
                <a:latin typeface="Bank Gothic" pitchFamily="-107" charset="0"/>
                <a:ea typeface="ＭＳ Ｐゴシック" pitchFamily="-107" charset="-128"/>
              </a:rPr>
              <a:t> </a:t>
            </a:r>
            <a:br>
              <a:rPr lang="en-US" sz="3400" b="1" dirty="0" smtClean="0">
                <a:solidFill>
                  <a:srgbClr val="6F1876"/>
                </a:solidFill>
                <a:latin typeface="Bank Gothic" pitchFamily="-107" charset="0"/>
                <a:ea typeface="ＭＳ Ｐゴシック" pitchFamily="-107" charset="-128"/>
              </a:rPr>
            </a:br>
            <a:r>
              <a:rPr lang="en-US" sz="3100" b="1" dirty="0" smtClean="0">
                <a:solidFill>
                  <a:srgbClr val="6F1876"/>
                </a:solidFill>
                <a:ea typeface="ＭＳ Ｐゴシック" pitchFamily="-107" charset="-128"/>
              </a:rPr>
              <a:t>Leveraging the Advantages of </a:t>
            </a:r>
            <a:br>
              <a:rPr lang="en-US" sz="3100" b="1" dirty="0" smtClean="0">
                <a:solidFill>
                  <a:srgbClr val="6F1876"/>
                </a:solidFill>
                <a:ea typeface="ＭＳ Ｐゴシック" pitchFamily="-107" charset="-128"/>
              </a:rPr>
            </a:br>
            <a:r>
              <a:rPr lang="en-US" sz="3100" b="1" dirty="0" smtClean="0">
                <a:solidFill>
                  <a:srgbClr val="6F1876"/>
                </a:solidFill>
                <a:ea typeface="ＭＳ Ｐゴシック" pitchFamily="-107" charset="-128"/>
              </a:rPr>
              <a:t>Broad Personal Outreach</a:t>
            </a:r>
            <a:r>
              <a:rPr lang="en-US" sz="3400" dirty="0" smtClean="0">
                <a:solidFill>
                  <a:srgbClr val="6F1876"/>
                </a:solidFill>
                <a:latin typeface="Bank Gothic" pitchFamily="-107" charset="0"/>
                <a:ea typeface="ＭＳ Ｐゴシック" pitchFamily="-107" charset="-128"/>
              </a:rPr>
              <a:t/>
            </a:r>
            <a:br>
              <a:rPr lang="en-US" sz="3400" dirty="0" smtClean="0">
                <a:solidFill>
                  <a:srgbClr val="6F1876"/>
                </a:solidFill>
                <a:latin typeface="Bank Gothic" pitchFamily="-107" charset="0"/>
                <a:ea typeface="ＭＳ Ｐゴシック" pitchFamily="-107" charset="-128"/>
              </a:rPr>
            </a:br>
            <a:r>
              <a:rPr lang="en-US" sz="3400" dirty="0" smtClean="0">
                <a:solidFill>
                  <a:srgbClr val="6F1876"/>
                </a:solidFill>
                <a:latin typeface="Bank Gothic" pitchFamily="-107" charset="0"/>
                <a:ea typeface="ＭＳ Ｐゴシック" pitchFamily="-107" charset="-128"/>
              </a:rPr>
              <a:t/>
            </a:r>
            <a:br>
              <a:rPr lang="en-US" sz="3400" dirty="0" smtClean="0">
                <a:solidFill>
                  <a:srgbClr val="6F1876"/>
                </a:solidFill>
                <a:latin typeface="Bank Gothic" pitchFamily="-107" charset="0"/>
                <a:ea typeface="ＭＳ Ｐゴシック" pitchFamily="-107" charset="-128"/>
              </a:rPr>
            </a:br>
            <a:endParaRPr lang="en-US" sz="3400" dirty="0" smtClean="0">
              <a:solidFill>
                <a:srgbClr val="6F1876"/>
              </a:solidFill>
              <a:latin typeface="Bank Gothic" pitchFamily="-107" charset="0"/>
              <a:ea typeface="ＭＳ Ｐゴシック" pitchFamily="-107" charset="-128"/>
            </a:endParaRPr>
          </a:p>
        </p:txBody>
      </p:sp>
      <p:sp>
        <p:nvSpPr>
          <p:cNvPr id="4099" name="Slide Number Placeholder 4"/>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pitchFamily="-107" charset="-128"/>
              </a:defRPr>
            </a:lvl1pPr>
            <a:lvl2pPr marL="742950" indent="-285750" eaLnBrk="0" hangingPunct="0">
              <a:defRPr>
                <a:solidFill>
                  <a:schemeClr val="tx1"/>
                </a:solidFill>
                <a:latin typeface="Arial" charset="0"/>
                <a:ea typeface="ＭＳ Ｐゴシック" pitchFamily="-107" charset="-128"/>
              </a:defRPr>
            </a:lvl2pPr>
            <a:lvl3pPr marL="1143000" indent="-228600" eaLnBrk="0" hangingPunct="0">
              <a:defRPr>
                <a:solidFill>
                  <a:schemeClr val="tx1"/>
                </a:solidFill>
                <a:latin typeface="Arial" charset="0"/>
                <a:ea typeface="ＭＳ Ｐゴシック" pitchFamily="-107" charset="-128"/>
              </a:defRPr>
            </a:lvl3pPr>
            <a:lvl4pPr marL="1600200" indent="-228600" eaLnBrk="0" hangingPunct="0">
              <a:defRPr>
                <a:solidFill>
                  <a:schemeClr val="tx1"/>
                </a:solidFill>
                <a:latin typeface="Arial" charset="0"/>
                <a:ea typeface="ＭＳ Ｐゴシック" pitchFamily="-107" charset="-128"/>
              </a:defRPr>
            </a:lvl4pPr>
            <a:lvl5pPr marL="2057400" indent="-228600" eaLnBrk="0" hangingPunct="0">
              <a:defRPr>
                <a:solidFill>
                  <a:schemeClr val="tx1"/>
                </a:solidFill>
                <a:latin typeface="Arial" charset="0"/>
                <a:ea typeface="ＭＳ Ｐゴシック" pitchFamily="-107"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107"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107"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107"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107" charset="-128"/>
              </a:defRPr>
            </a:lvl9pPr>
          </a:lstStyle>
          <a:p>
            <a:pPr eaLnBrk="1" hangingPunct="1"/>
            <a:fld id="{7115ABC1-C156-4D3D-8427-D82D54340DBF}" type="slidenum">
              <a:rPr lang="en-US" smtClean="0">
                <a:solidFill>
                  <a:srgbClr val="898989"/>
                </a:solidFill>
              </a:rPr>
              <a:pPr eaLnBrk="1" hangingPunct="1"/>
              <a:t>3</a:t>
            </a:fld>
            <a:endParaRPr lang="en-US" dirty="0" smtClean="0">
              <a:solidFill>
                <a:srgbClr val="898989"/>
              </a:solidFill>
            </a:endParaRPr>
          </a:p>
        </p:txBody>
      </p:sp>
      <p:sp>
        <p:nvSpPr>
          <p:cNvPr id="4100" name="Line 1032"/>
          <p:cNvSpPr>
            <a:spLocks noChangeShapeType="1"/>
          </p:cNvSpPr>
          <p:nvPr/>
        </p:nvSpPr>
        <p:spPr bwMode="auto">
          <a:xfrm>
            <a:off x="1066800" y="1899313"/>
            <a:ext cx="7182134" cy="0"/>
          </a:xfrm>
          <a:prstGeom prst="line">
            <a:avLst/>
          </a:prstGeom>
          <a:noFill/>
          <a:ln w="28575">
            <a:solidFill>
              <a:srgbClr val="6F1876"/>
            </a:solidFill>
            <a:round/>
            <a:headEnd/>
            <a:tailEnd/>
          </a:ln>
          <a:extLst>
            <a:ext uri="{909E8E84-426E-40DD-AFC4-6F175D3DCCD1}">
              <a14:hiddenFill xmlns:a14="http://schemas.microsoft.com/office/drawing/2010/main">
                <a:noFill/>
              </a14:hiddenFill>
            </a:ext>
          </a:extLst>
        </p:spPr>
        <p:txBody>
          <a:bodyPr wrap="none"/>
          <a:lstStyle/>
          <a:p>
            <a:endParaRPr lang="en-US" dirty="0"/>
          </a:p>
        </p:txBody>
      </p:sp>
      <p:sp>
        <p:nvSpPr>
          <p:cNvPr id="4101" name="TextBox 8"/>
          <p:cNvSpPr txBox="1">
            <a:spLocks noChangeArrowheads="1"/>
          </p:cNvSpPr>
          <p:nvPr/>
        </p:nvSpPr>
        <p:spPr bwMode="auto">
          <a:xfrm>
            <a:off x="1066800" y="2133600"/>
            <a:ext cx="7182134" cy="4493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ea typeface="ＭＳ Ｐゴシック" pitchFamily="-107" charset="-128"/>
              </a:defRPr>
            </a:lvl1pPr>
            <a:lvl2pPr marL="742950" indent="-285750" eaLnBrk="0" hangingPunct="0">
              <a:defRPr>
                <a:solidFill>
                  <a:schemeClr val="tx1"/>
                </a:solidFill>
                <a:latin typeface="Arial" charset="0"/>
                <a:ea typeface="ＭＳ Ｐゴシック" pitchFamily="-107" charset="-128"/>
              </a:defRPr>
            </a:lvl2pPr>
            <a:lvl3pPr marL="1143000" indent="-228600" eaLnBrk="0" hangingPunct="0">
              <a:defRPr>
                <a:solidFill>
                  <a:schemeClr val="tx1"/>
                </a:solidFill>
                <a:latin typeface="Arial" charset="0"/>
                <a:ea typeface="ＭＳ Ｐゴシック" pitchFamily="-107" charset="-128"/>
              </a:defRPr>
            </a:lvl3pPr>
            <a:lvl4pPr marL="1600200" indent="-228600" eaLnBrk="0" hangingPunct="0">
              <a:defRPr>
                <a:solidFill>
                  <a:schemeClr val="tx1"/>
                </a:solidFill>
                <a:latin typeface="Arial" charset="0"/>
                <a:ea typeface="ＭＳ Ｐゴシック" pitchFamily="-107" charset="-128"/>
              </a:defRPr>
            </a:lvl4pPr>
            <a:lvl5pPr marL="2057400" indent="-228600" eaLnBrk="0" hangingPunct="0">
              <a:defRPr>
                <a:solidFill>
                  <a:schemeClr val="tx1"/>
                </a:solidFill>
                <a:latin typeface="Arial" charset="0"/>
                <a:ea typeface="ＭＳ Ｐゴシック" pitchFamily="-107"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107"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107"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107"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107" charset="-128"/>
              </a:defRPr>
            </a:lvl9pPr>
          </a:lstStyle>
          <a:p>
            <a:pPr eaLnBrk="1" hangingPunct="1"/>
            <a:r>
              <a:rPr lang="en-US" sz="1700" dirty="0">
                <a:solidFill>
                  <a:srgbClr val="585858"/>
                </a:solidFill>
                <a:latin typeface="+mn-lt"/>
              </a:rPr>
              <a:t>CFSG has decades of hands-on investor relations experience combining corporate development with broad personal outreach in the private equity market and Wall Street broker/dealer communities. Over the years, we have earned a strong reputation for integrity and commitment to our clients.</a:t>
            </a:r>
          </a:p>
          <a:p>
            <a:pPr eaLnBrk="1" hangingPunct="1"/>
            <a:endParaRPr lang="en-US" sz="1700" dirty="0">
              <a:solidFill>
                <a:srgbClr val="585858"/>
              </a:solidFill>
              <a:latin typeface="+mn-lt"/>
            </a:endParaRPr>
          </a:p>
          <a:p>
            <a:pPr eaLnBrk="1" hangingPunct="1"/>
            <a:r>
              <a:rPr lang="en-US" sz="1700" dirty="0">
                <a:solidFill>
                  <a:srgbClr val="585858"/>
                </a:solidFill>
                <a:latin typeface="+mn-lt"/>
              </a:rPr>
              <a:t>In the rapidly changing world of corporate finance, we are a leader in reverse mergers, investor relations and corporate development for small-cap companies and private enterprises, both domestic and foreign.</a:t>
            </a:r>
          </a:p>
          <a:p>
            <a:pPr eaLnBrk="1" hangingPunct="1"/>
            <a:r>
              <a:rPr lang="en-US" sz="1700" dirty="0">
                <a:solidFill>
                  <a:srgbClr val="585858"/>
                </a:solidFill>
                <a:latin typeface="+mn-lt"/>
              </a:rPr>
              <a:t/>
            </a:r>
            <a:br>
              <a:rPr lang="en-US" sz="1700" dirty="0">
                <a:solidFill>
                  <a:srgbClr val="585858"/>
                </a:solidFill>
                <a:latin typeface="+mn-lt"/>
              </a:rPr>
            </a:br>
            <a:r>
              <a:rPr lang="en-US" sz="1700" dirty="0">
                <a:solidFill>
                  <a:srgbClr val="585858"/>
                </a:solidFill>
                <a:latin typeface="+mn-lt"/>
              </a:rPr>
              <a:t>Our long-term relations with investment bankers and private equity investors allow us to quickly position our clients in front of the right investors, bankers, decision makers, market makers and gate-keepers of the financial world.</a:t>
            </a:r>
          </a:p>
          <a:p>
            <a:pPr eaLnBrk="1" hangingPunct="1"/>
            <a:endParaRPr lang="en-US" sz="1600" dirty="0">
              <a:solidFill>
                <a:srgbClr val="585858"/>
              </a:solidFill>
            </a:endParaRPr>
          </a:p>
          <a:p>
            <a:pPr eaLnBrk="1" hangingPunct="1"/>
            <a:r>
              <a:rPr lang="en-US" sz="1600" dirty="0">
                <a:solidFill>
                  <a:srgbClr val="585858"/>
                </a:solidFill>
              </a:rPr>
              <a:t> </a:t>
            </a:r>
          </a:p>
          <a:p>
            <a:pPr eaLnBrk="1" hangingPunct="1"/>
            <a:endParaRPr lang="en-US" sz="1600" dirty="0">
              <a:solidFill>
                <a:srgbClr val="595959"/>
              </a:solidFill>
              <a:cs typeface="Arial"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228600" y="444690"/>
            <a:ext cx="8229600" cy="914400"/>
          </a:xfrm>
        </p:spPr>
        <p:txBody>
          <a:bodyPr>
            <a:normAutofit fontScale="90000"/>
          </a:bodyPr>
          <a:lstStyle/>
          <a:p>
            <a:pPr eaLnBrk="1" hangingPunct="1"/>
            <a:r>
              <a:rPr lang="en-US" sz="3600" dirty="0" smtClean="0">
                <a:solidFill>
                  <a:srgbClr val="6F1876"/>
                </a:solidFill>
                <a:latin typeface="Bank Gothic" pitchFamily="-107" charset="0"/>
                <a:ea typeface="ＭＳ Ｐゴシック" pitchFamily="-107" charset="-128"/>
              </a:rPr>
              <a:t> </a:t>
            </a:r>
            <a:br>
              <a:rPr lang="en-US" sz="3600" dirty="0" smtClean="0">
                <a:solidFill>
                  <a:srgbClr val="6F1876"/>
                </a:solidFill>
                <a:latin typeface="Bank Gothic" pitchFamily="-107" charset="0"/>
                <a:ea typeface="ＭＳ Ｐゴシック" pitchFamily="-107" charset="-128"/>
              </a:rPr>
            </a:br>
            <a:r>
              <a:rPr lang="en-US" sz="3100" b="1" dirty="0" smtClean="0">
                <a:solidFill>
                  <a:srgbClr val="6F1876"/>
                </a:solidFill>
                <a:ea typeface="ＭＳ Ｐゴシック" pitchFamily="-107" charset="-128"/>
              </a:rPr>
              <a:t>Global Outreach</a:t>
            </a:r>
            <a:r>
              <a:rPr lang="en-US" sz="4300" dirty="0" smtClean="0">
                <a:solidFill>
                  <a:srgbClr val="6F1876"/>
                </a:solidFill>
                <a:latin typeface="Bank Gothic" pitchFamily="-107" charset="0"/>
                <a:ea typeface="ＭＳ Ｐゴシック" pitchFamily="-107" charset="-128"/>
              </a:rPr>
              <a:t/>
            </a:r>
            <a:br>
              <a:rPr lang="en-US" sz="4300" dirty="0" smtClean="0">
                <a:solidFill>
                  <a:srgbClr val="6F1876"/>
                </a:solidFill>
                <a:latin typeface="Bank Gothic" pitchFamily="-107" charset="0"/>
                <a:ea typeface="ＭＳ Ｐゴシック" pitchFamily="-107" charset="-128"/>
              </a:rPr>
            </a:br>
            <a:endParaRPr lang="en-US" sz="3600" dirty="0" smtClean="0">
              <a:solidFill>
                <a:srgbClr val="6F1876"/>
              </a:solidFill>
              <a:latin typeface="Bank Gothic" pitchFamily="-107" charset="0"/>
              <a:ea typeface="ＭＳ Ｐゴシック" pitchFamily="-107" charset="-128"/>
            </a:endParaRPr>
          </a:p>
        </p:txBody>
      </p:sp>
      <p:sp>
        <p:nvSpPr>
          <p:cNvPr id="5123" name="Slide Number Placeholder 4"/>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pitchFamily="-107" charset="-128"/>
              </a:defRPr>
            </a:lvl1pPr>
            <a:lvl2pPr marL="742950" indent="-285750" eaLnBrk="0" hangingPunct="0">
              <a:defRPr>
                <a:solidFill>
                  <a:schemeClr val="tx1"/>
                </a:solidFill>
                <a:latin typeface="Arial" charset="0"/>
                <a:ea typeface="ＭＳ Ｐゴシック" pitchFamily="-107" charset="-128"/>
              </a:defRPr>
            </a:lvl2pPr>
            <a:lvl3pPr marL="1143000" indent="-228600" eaLnBrk="0" hangingPunct="0">
              <a:defRPr>
                <a:solidFill>
                  <a:schemeClr val="tx1"/>
                </a:solidFill>
                <a:latin typeface="Arial" charset="0"/>
                <a:ea typeface="ＭＳ Ｐゴシック" pitchFamily="-107" charset="-128"/>
              </a:defRPr>
            </a:lvl3pPr>
            <a:lvl4pPr marL="1600200" indent="-228600" eaLnBrk="0" hangingPunct="0">
              <a:defRPr>
                <a:solidFill>
                  <a:schemeClr val="tx1"/>
                </a:solidFill>
                <a:latin typeface="Arial" charset="0"/>
                <a:ea typeface="ＭＳ Ｐゴシック" pitchFamily="-107" charset="-128"/>
              </a:defRPr>
            </a:lvl4pPr>
            <a:lvl5pPr marL="2057400" indent="-228600" eaLnBrk="0" hangingPunct="0">
              <a:defRPr>
                <a:solidFill>
                  <a:schemeClr val="tx1"/>
                </a:solidFill>
                <a:latin typeface="Arial" charset="0"/>
                <a:ea typeface="ＭＳ Ｐゴシック" pitchFamily="-107"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107"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107"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107"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107" charset="-128"/>
              </a:defRPr>
            </a:lvl9pPr>
          </a:lstStyle>
          <a:p>
            <a:pPr eaLnBrk="1" hangingPunct="1"/>
            <a:fld id="{B17ED2CA-EE39-4941-9BD0-B7A7E1839C4C}" type="slidenum">
              <a:rPr lang="en-US" smtClean="0">
                <a:solidFill>
                  <a:srgbClr val="898989"/>
                </a:solidFill>
              </a:rPr>
              <a:pPr eaLnBrk="1" hangingPunct="1"/>
              <a:t>4</a:t>
            </a:fld>
            <a:endParaRPr lang="en-US" dirty="0" smtClean="0">
              <a:solidFill>
                <a:srgbClr val="898989"/>
              </a:solidFill>
            </a:endParaRPr>
          </a:p>
        </p:txBody>
      </p:sp>
      <p:sp>
        <p:nvSpPr>
          <p:cNvPr id="5124" name="Line 1032"/>
          <p:cNvSpPr>
            <a:spLocks noChangeShapeType="1"/>
          </p:cNvSpPr>
          <p:nvPr/>
        </p:nvSpPr>
        <p:spPr bwMode="auto">
          <a:xfrm>
            <a:off x="914400" y="1166884"/>
            <a:ext cx="7391400" cy="0"/>
          </a:xfrm>
          <a:prstGeom prst="line">
            <a:avLst/>
          </a:prstGeom>
          <a:noFill/>
          <a:ln w="28575">
            <a:solidFill>
              <a:srgbClr val="6F1876"/>
            </a:solidFill>
            <a:round/>
            <a:headEnd/>
            <a:tailEnd/>
          </a:ln>
          <a:extLst>
            <a:ext uri="{909E8E84-426E-40DD-AFC4-6F175D3DCCD1}">
              <a14:hiddenFill xmlns:a14="http://schemas.microsoft.com/office/drawing/2010/main">
                <a:noFill/>
              </a14:hiddenFill>
            </a:ext>
          </a:extLst>
        </p:spPr>
        <p:txBody>
          <a:bodyPr wrap="none"/>
          <a:lstStyle/>
          <a:p>
            <a:endParaRPr lang="en-US" dirty="0"/>
          </a:p>
        </p:txBody>
      </p:sp>
      <p:sp>
        <p:nvSpPr>
          <p:cNvPr id="5125" name="TextBox 8"/>
          <p:cNvSpPr txBox="1">
            <a:spLocks noChangeArrowheads="1"/>
          </p:cNvSpPr>
          <p:nvPr/>
        </p:nvSpPr>
        <p:spPr bwMode="auto">
          <a:xfrm>
            <a:off x="1066800" y="1447800"/>
            <a:ext cx="7239000" cy="45243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ea typeface="ＭＳ Ｐゴシック" pitchFamily="-107" charset="-128"/>
              </a:defRPr>
            </a:lvl1pPr>
            <a:lvl2pPr marL="742950" indent="-285750" eaLnBrk="0" hangingPunct="0">
              <a:defRPr>
                <a:solidFill>
                  <a:schemeClr val="tx1"/>
                </a:solidFill>
                <a:latin typeface="Arial" charset="0"/>
                <a:ea typeface="ＭＳ Ｐゴシック" pitchFamily="-107" charset="-128"/>
              </a:defRPr>
            </a:lvl2pPr>
            <a:lvl3pPr marL="1143000" indent="-228600" eaLnBrk="0" hangingPunct="0">
              <a:defRPr>
                <a:solidFill>
                  <a:schemeClr val="tx1"/>
                </a:solidFill>
                <a:latin typeface="Arial" charset="0"/>
                <a:ea typeface="ＭＳ Ｐゴシック" pitchFamily="-107" charset="-128"/>
              </a:defRPr>
            </a:lvl3pPr>
            <a:lvl4pPr marL="1600200" indent="-228600" eaLnBrk="0" hangingPunct="0">
              <a:defRPr>
                <a:solidFill>
                  <a:schemeClr val="tx1"/>
                </a:solidFill>
                <a:latin typeface="Arial" charset="0"/>
                <a:ea typeface="ＭＳ Ｐゴシック" pitchFamily="-107" charset="-128"/>
              </a:defRPr>
            </a:lvl4pPr>
            <a:lvl5pPr marL="2057400" indent="-228600" eaLnBrk="0" hangingPunct="0">
              <a:defRPr>
                <a:solidFill>
                  <a:schemeClr val="tx1"/>
                </a:solidFill>
                <a:latin typeface="Arial" charset="0"/>
                <a:ea typeface="ＭＳ Ｐゴシック" pitchFamily="-107"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107"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107"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107"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107" charset="-128"/>
              </a:defRPr>
            </a:lvl9pPr>
          </a:lstStyle>
          <a:p>
            <a:pPr eaLnBrk="1" hangingPunct="1"/>
            <a:r>
              <a:rPr lang="en-US" sz="1600" dirty="0">
                <a:solidFill>
                  <a:srgbClr val="585858"/>
                </a:solidFill>
                <a:latin typeface="+mn-lt"/>
              </a:rPr>
              <a:t>CFSG’s portfolio extends beyond the U.S. to countries including China, South Africa and Northwestern Europe.  Our growing global network benefits all of our clients, as we build new opportunities to introduce them to potential new business partners, new customers and manufacturing sources in various parts of the world. </a:t>
            </a:r>
            <a:br>
              <a:rPr lang="en-US" sz="1600" dirty="0">
                <a:solidFill>
                  <a:srgbClr val="585858"/>
                </a:solidFill>
                <a:latin typeface="+mn-lt"/>
              </a:rPr>
            </a:br>
            <a:r>
              <a:rPr lang="en-US" sz="1600" dirty="0">
                <a:solidFill>
                  <a:srgbClr val="585858"/>
                </a:solidFill>
                <a:latin typeface="+mn-lt"/>
              </a:rPr>
              <a:t/>
            </a:r>
            <a:br>
              <a:rPr lang="en-US" sz="1600" dirty="0">
                <a:solidFill>
                  <a:srgbClr val="585858"/>
                </a:solidFill>
                <a:latin typeface="+mn-lt"/>
              </a:rPr>
            </a:br>
            <a:r>
              <a:rPr lang="en-US" sz="1600" dirty="0">
                <a:solidFill>
                  <a:srgbClr val="585858"/>
                </a:solidFill>
                <a:latin typeface="+mn-lt"/>
              </a:rPr>
              <a:t>CFSG assists diverse international clients with reverse mergers, crisis management and compliance with US regulations, as well as introductions to US investors and banking institutions.  Current international clients, ranging across diverse markets, include:</a:t>
            </a:r>
          </a:p>
          <a:p>
            <a:pPr eaLnBrk="1" hangingPunct="1"/>
            <a:endParaRPr lang="en-US" sz="1600" dirty="0">
              <a:solidFill>
                <a:srgbClr val="585858"/>
              </a:solidFill>
              <a:latin typeface="+mn-lt"/>
            </a:endParaRPr>
          </a:p>
          <a:p>
            <a:pPr marL="285750" indent="-285750" eaLnBrk="1" hangingPunct="1">
              <a:buFont typeface="Wingdings" pitchFamily="2" charset="2"/>
              <a:buChar char="Ø"/>
            </a:pPr>
            <a:r>
              <a:rPr lang="en-US" sz="1600" dirty="0">
                <a:solidFill>
                  <a:srgbClr val="585858"/>
                </a:solidFill>
                <a:latin typeface="+mn-lt"/>
              </a:rPr>
              <a:t>NeoStem Inc. </a:t>
            </a:r>
            <a:r>
              <a:rPr lang="en-US" sz="1600" dirty="0" smtClean="0">
                <a:solidFill>
                  <a:srgbClr val="585858"/>
                </a:solidFill>
                <a:latin typeface="+mn-lt"/>
              </a:rPr>
              <a:t>(NASDAQ:NBS)</a:t>
            </a:r>
            <a:endParaRPr lang="en-US" sz="1600" dirty="0">
              <a:solidFill>
                <a:srgbClr val="585858"/>
              </a:solidFill>
              <a:latin typeface="+mn-lt"/>
            </a:endParaRPr>
          </a:p>
          <a:p>
            <a:pPr marL="285750" indent="-285750" eaLnBrk="1" hangingPunct="1">
              <a:buFont typeface="Wingdings" pitchFamily="2" charset="2"/>
              <a:buChar char="Ø"/>
            </a:pPr>
            <a:r>
              <a:rPr lang="en-US" sz="1600" dirty="0">
                <a:solidFill>
                  <a:srgbClr val="585858"/>
                </a:solidFill>
                <a:latin typeface="+mn-lt"/>
              </a:rPr>
              <a:t>Tongxin International Ltd. (TXIC.PK</a:t>
            </a:r>
            <a:r>
              <a:rPr lang="en-US" sz="1600" dirty="0" smtClean="0">
                <a:solidFill>
                  <a:srgbClr val="585858"/>
                </a:solidFill>
                <a:latin typeface="+mn-lt"/>
              </a:rPr>
              <a:t>)</a:t>
            </a:r>
          </a:p>
          <a:p>
            <a:pPr marL="285750" indent="-285750" eaLnBrk="1" hangingPunct="1">
              <a:buFont typeface="Wingdings" pitchFamily="2" charset="2"/>
              <a:buChar char="Ø"/>
            </a:pPr>
            <a:r>
              <a:rPr lang="en-US" sz="1600" dirty="0" smtClean="0">
                <a:solidFill>
                  <a:srgbClr val="585858"/>
                </a:solidFill>
                <a:latin typeface="+mn-lt"/>
              </a:rPr>
              <a:t>5BARz International Inc. (BARZ)</a:t>
            </a:r>
          </a:p>
          <a:p>
            <a:pPr marL="285750" indent="-285750" eaLnBrk="1" hangingPunct="1">
              <a:buFont typeface="Wingdings" pitchFamily="2" charset="2"/>
              <a:buChar char="Ø"/>
            </a:pPr>
            <a:r>
              <a:rPr lang="en-US" sz="1600" dirty="0" err="1" smtClean="0">
                <a:solidFill>
                  <a:srgbClr val="585858"/>
                </a:solidFill>
                <a:latin typeface="+mn-lt"/>
              </a:rPr>
              <a:t>SilverSun</a:t>
            </a:r>
            <a:r>
              <a:rPr lang="en-US" sz="1600" dirty="0" smtClean="0">
                <a:solidFill>
                  <a:srgbClr val="585858"/>
                </a:solidFill>
                <a:latin typeface="+mn-lt"/>
              </a:rPr>
              <a:t> Technologies Inc. (SSNT)</a:t>
            </a:r>
            <a:endParaRPr lang="en-US" sz="1600" dirty="0">
              <a:solidFill>
                <a:srgbClr val="585858"/>
              </a:solidFill>
              <a:latin typeface="+mn-lt"/>
            </a:endParaRPr>
          </a:p>
          <a:p>
            <a:pPr eaLnBrk="1" hangingPunct="1"/>
            <a:endParaRPr lang="en-US" sz="1600" dirty="0">
              <a:solidFill>
                <a:srgbClr val="585858"/>
              </a:solidFill>
              <a:latin typeface="+mn-lt"/>
            </a:endParaRPr>
          </a:p>
          <a:p>
            <a:pPr eaLnBrk="1" hangingPunct="1"/>
            <a:endParaRPr lang="en-US" sz="1600" dirty="0">
              <a:solidFill>
                <a:srgbClr val="585858"/>
              </a:solidFill>
              <a:cs typeface="Arial" charset="0"/>
            </a:endParaRPr>
          </a:p>
          <a:p>
            <a:pPr eaLnBrk="1" hangingPunct="1"/>
            <a:endParaRPr lang="en-US" sz="1600" dirty="0">
              <a:solidFill>
                <a:srgbClr val="585858"/>
              </a:solidFill>
              <a:cs typeface="Arial"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9" name="Rectangle 1026"/>
          <p:cNvSpPr>
            <a:spLocks noGrp="1" noChangeArrowheads="1"/>
          </p:cNvSpPr>
          <p:nvPr>
            <p:ph type="title"/>
          </p:nvPr>
        </p:nvSpPr>
        <p:spPr>
          <a:xfrm>
            <a:off x="475964" y="461790"/>
            <a:ext cx="8229600" cy="762000"/>
          </a:xfrm>
        </p:spPr>
        <p:txBody>
          <a:bodyPr>
            <a:normAutofit/>
          </a:bodyPr>
          <a:lstStyle/>
          <a:p>
            <a:pPr eaLnBrk="1" hangingPunct="1"/>
            <a:r>
              <a:rPr lang="en-US" sz="2800" b="1" dirty="0" smtClean="0">
                <a:solidFill>
                  <a:srgbClr val="64327A"/>
                </a:solidFill>
                <a:ea typeface="ＭＳ Ｐゴシック" pitchFamily="-107" charset="-128"/>
              </a:rPr>
              <a:t>Investor Relations Capabilities</a:t>
            </a:r>
          </a:p>
        </p:txBody>
      </p:sp>
      <p:sp>
        <p:nvSpPr>
          <p:cNvPr id="6146" name="Text Placeholder 2"/>
          <p:cNvSpPr>
            <a:spLocks noGrp="1"/>
          </p:cNvSpPr>
          <p:nvPr>
            <p:ph type="body" sz="half" idx="1"/>
          </p:nvPr>
        </p:nvSpPr>
        <p:spPr>
          <a:xfrm>
            <a:off x="1050925" y="2286000"/>
            <a:ext cx="3657600" cy="3901948"/>
          </a:xfrm>
        </p:spPr>
        <p:txBody>
          <a:bodyPr>
            <a:normAutofit fontScale="85000" lnSpcReduction="20000"/>
          </a:bodyPr>
          <a:lstStyle/>
          <a:p>
            <a:pPr marL="341313" indent="-341313">
              <a:spcBef>
                <a:spcPct val="0"/>
              </a:spcBef>
              <a:spcAft>
                <a:spcPct val="75000"/>
              </a:spcAft>
              <a:buClr>
                <a:srgbClr val="3E383E"/>
              </a:buClr>
              <a:buSzPct val="125000"/>
              <a:buFont typeface="Wingdings" pitchFamily="2" charset="2"/>
              <a:buChar char="Ø"/>
            </a:pPr>
            <a:r>
              <a:rPr lang="en-US" sz="1900" dirty="0">
                <a:solidFill>
                  <a:srgbClr val="585858"/>
                </a:solidFill>
                <a:ea typeface="ＭＳ Ｐゴシック" pitchFamily="-107" charset="-128"/>
              </a:rPr>
              <a:t>Retail broker, investment banker and analyst targeting and outreach</a:t>
            </a:r>
          </a:p>
          <a:p>
            <a:pPr marL="341313" indent="-341313">
              <a:spcBef>
                <a:spcPct val="0"/>
              </a:spcBef>
              <a:spcAft>
                <a:spcPct val="75000"/>
              </a:spcAft>
              <a:buClr>
                <a:srgbClr val="3E383E"/>
              </a:buClr>
              <a:buSzPct val="125000"/>
              <a:buFont typeface="Wingdings" pitchFamily="2" charset="2"/>
              <a:buChar char="Ø"/>
            </a:pPr>
            <a:r>
              <a:rPr lang="en-US" sz="1900" dirty="0">
                <a:solidFill>
                  <a:srgbClr val="585858"/>
                </a:solidFill>
                <a:ea typeface="ＭＳ Ｐゴシック" pitchFamily="-107" charset="-128"/>
              </a:rPr>
              <a:t>Investor roadshows in major U.S. investment centers</a:t>
            </a:r>
          </a:p>
          <a:p>
            <a:pPr marL="341313" indent="-341313">
              <a:spcBef>
                <a:spcPct val="0"/>
              </a:spcBef>
              <a:spcAft>
                <a:spcPct val="75000"/>
              </a:spcAft>
              <a:buClr>
                <a:srgbClr val="3E383E"/>
              </a:buClr>
              <a:buSzPct val="125000"/>
              <a:buFont typeface="Wingdings" pitchFamily="2" charset="2"/>
              <a:buChar char="Ø"/>
            </a:pPr>
            <a:r>
              <a:rPr lang="en-US" sz="1900" dirty="0">
                <a:solidFill>
                  <a:srgbClr val="585858"/>
                </a:solidFill>
                <a:ea typeface="ＭＳ Ｐゴシック" pitchFamily="-107" charset="-128"/>
              </a:rPr>
              <a:t>Strategic positioning and message development  </a:t>
            </a:r>
          </a:p>
          <a:p>
            <a:pPr marL="341313" indent="-341313">
              <a:spcBef>
                <a:spcPct val="0"/>
              </a:spcBef>
              <a:spcAft>
                <a:spcPct val="75000"/>
              </a:spcAft>
              <a:buClr>
                <a:srgbClr val="3E383E"/>
              </a:buClr>
              <a:buSzPct val="125000"/>
              <a:buFont typeface="Wingdings" pitchFamily="2" charset="2"/>
              <a:buChar char="Ø"/>
            </a:pPr>
            <a:r>
              <a:rPr lang="en-US" sz="1900" dirty="0">
                <a:solidFill>
                  <a:srgbClr val="585858"/>
                </a:solidFill>
                <a:ea typeface="ＭＳ Ｐゴシック" pitchFamily="-107" charset="-128"/>
              </a:rPr>
              <a:t>Corporate and financial news release writing and distribution</a:t>
            </a:r>
          </a:p>
          <a:p>
            <a:pPr marL="341313" indent="-341313">
              <a:spcBef>
                <a:spcPct val="0"/>
              </a:spcBef>
              <a:spcAft>
                <a:spcPct val="75000"/>
              </a:spcAft>
              <a:buClr>
                <a:srgbClr val="3E383E"/>
              </a:buClr>
              <a:buSzPct val="125000"/>
              <a:buFont typeface="Wingdings" pitchFamily="2" charset="2"/>
              <a:buChar char="Ø"/>
            </a:pPr>
            <a:r>
              <a:rPr lang="en-US" sz="1900" dirty="0">
                <a:solidFill>
                  <a:srgbClr val="585858"/>
                </a:solidFill>
                <a:ea typeface="ＭＳ Ｐゴシック" pitchFamily="-107" charset="-128"/>
              </a:rPr>
              <a:t>Quarterly earnings releases and conference calls </a:t>
            </a:r>
          </a:p>
          <a:p>
            <a:pPr marL="341313" indent="-341313">
              <a:spcBef>
                <a:spcPct val="0"/>
              </a:spcBef>
              <a:spcAft>
                <a:spcPct val="75000"/>
              </a:spcAft>
              <a:buClr>
                <a:srgbClr val="3E383E"/>
              </a:buClr>
              <a:buSzPct val="125000"/>
              <a:buFont typeface="Wingdings" pitchFamily="2" charset="2"/>
              <a:buChar char="Ø"/>
            </a:pPr>
            <a:r>
              <a:rPr lang="en-US" sz="1900" dirty="0">
                <a:solidFill>
                  <a:srgbClr val="585858"/>
                </a:solidFill>
                <a:ea typeface="ＭＳ Ｐゴシック" pitchFamily="-107" charset="-128"/>
              </a:rPr>
              <a:t>Securities industry conferences and financial presentations </a:t>
            </a:r>
            <a:r>
              <a:rPr lang="en-US" sz="2100" dirty="0">
                <a:solidFill>
                  <a:srgbClr val="585858"/>
                </a:solidFill>
                <a:ea typeface="ＭＳ Ｐゴシック" pitchFamily="-107" charset="-128"/>
              </a:rPr>
              <a:t>	</a:t>
            </a:r>
          </a:p>
          <a:p>
            <a:pPr marL="0" indent="0">
              <a:lnSpc>
                <a:spcPct val="80000"/>
              </a:lnSpc>
              <a:spcBef>
                <a:spcPct val="0"/>
              </a:spcBef>
              <a:spcAft>
                <a:spcPct val="75000"/>
              </a:spcAft>
              <a:buClr>
                <a:srgbClr val="CCCC00"/>
              </a:buClr>
              <a:buSzPct val="125000"/>
              <a:buNone/>
            </a:pPr>
            <a:endParaRPr lang="en-US" sz="1400" dirty="0" smtClean="0">
              <a:solidFill>
                <a:srgbClr val="585858"/>
              </a:solidFill>
              <a:latin typeface="Arial" charset="0"/>
              <a:ea typeface="ＭＳ Ｐゴシック" pitchFamily="-107" charset="-128"/>
            </a:endParaRPr>
          </a:p>
        </p:txBody>
      </p:sp>
      <p:sp>
        <p:nvSpPr>
          <p:cNvPr id="6147" name="Content Placeholder 3"/>
          <p:cNvSpPr>
            <a:spLocks noGrp="1"/>
          </p:cNvSpPr>
          <p:nvPr>
            <p:ph sz="half" idx="2"/>
          </p:nvPr>
        </p:nvSpPr>
        <p:spPr>
          <a:xfrm>
            <a:off x="4681182" y="2286000"/>
            <a:ext cx="3657600" cy="4038600"/>
          </a:xfrm>
        </p:spPr>
        <p:txBody>
          <a:bodyPr>
            <a:normAutofit fontScale="85000" lnSpcReduction="20000"/>
          </a:bodyPr>
          <a:lstStyle/>
          <a:p>
            <a:pPr marL="341313" indent="-341313">
              <a:spcBef>
                <a:spcPct val="0"/>
              </a:spcBef>
              <a:spcAft>
                <a:spcPct val="75000"/>
              </a:spcAft>
              <a:buClr>
                <a:srgbClr val="3E383E"/>
              </a:buClr>
              <a:buSzPct val="125000"/>
              <a:buFont typeface="Wingdings" pitchFamily="2" charset="2"/>
              <a:buChar char="Ø"/>
            </a:pPr>
            <a:r>
              <a:rPr lang="en-US" sz="1900" dirty="0">
                <a:solidFill>
                  <a:srgbClr val="595959"/>
                </a:solidFill>
                <a:ea typeface="ＭＳ Ｐゴシック" pitchFamily="-107" charset="-128"/>
              </a:rPr>
              <a:t>SEC compliance</a:t>
            </a:r>
          </a:p>
          <a:p>
            <a:pPr marL="341313" indent="-341313">
              <a:spcBef>
                <a:spcPct val="0"/>
              </a:spcBef>
              <a:spcAft>
                <a:spcPct val="75000"/>
              </a:spcAft>
              <a:buClr>
                <a:srgbClr val="3E383E"/>
              </a:buClr>
              <a:buSzPct val="125000"/>
              <a:buFont typeface="Wingdings" pitchFamily="2" charset="2"/>
              <a:buChar char="Ø"/>
            </a:pPr>
            <a:r>
              <a:rPr lang="en-US" sz="1900" dirty="0">
                <a:solidFill>
                  <a:srgbClr val="595959"/>
                </a:solidFill>
                <a:ea typeface="ＭＳ Ｐゴシック" pitchFamily="-107" charset="-128"/>
              </a:rPr>
              <a:t>Corporate presentation development</a:t>
            </a:r>
          </a:p>
          <a:p>
            <a:pPr marL="341313" indent="-341313">
              <a:spcBef>
                <a:spcPct val="0"/>
              </a:spcBef>
              <a:spcAft>
                <a:spcPct val="75000"/>
              </a:spcAft>
              <a:buClr>
                <a:srgbClr val="3E383E"/>
              </a:buClr>
              <a:buSzPct val="125000"/>
              <a:buFont typeface="Wingdings" pitchFamily="2" charset="2"/>
              <a:buChar char="Ø"/>
            </a:pPr>
            <a:r>
              <a:rPr lang="en-US" sz="1900" dirty="0">
                <a:solidFill>
                  <a:srgbClr val="595959"/>
                </a:solidFill>
                <a:ea typeface="ＭＳ Ｐゴシック" pitchFamily="-107" charset="-128"/>
              </a:rPr>
              <a:t>Financial and business media relations</a:t>
            </a:r>
          </a:p>
          <a:p>
            <a:pPr marL="341313" indent="-341313">
              <a:spcBef>
                <a:spcPct val="0"/>
              </a:spcBef>
              <a:spcAft>
                <a:spcPct val="75000"/>
              </a:spcAft>
              <a:buClr>
                <a:srgbClr val="3E383E"/>
              </a:buClr>
              <a:buSzPct val="125000"/>
              <a:buFont typeface="Wingdings" pitchFamily="2" charset="2"/>
              <a:buChar char="Ø"/>
            </a:pPr>
            <a:r>
              <a:rPr lang="en-US" sz="1900" dirty="0">
                <a:solidFill>
                  <a:srgbClr val="595959"/>
                </a:solidFill>
                <a:ea typeface="ＭＳ Ｐゴシック" pitchFamily="-107" charset="-128"/>
              </a:rPr>
              <a:t>Crisis management	</a:t>
            </a:r>
          </a:p>
          <a:p>
            <a:pPr marL="341313" indent="-341313">
              <a:spcBef>
                <a:spcPct val="0"/>
              </a:spcBef>
              <a:spcAft>
                <a:spcPct val="75000"/>
              </a:spcAft>
              <a:buClr>
                <a:srgbClr val="3E383E"/>
              </a:buClr>
              <a:buSzPct val="125000"/>
              <a:buFont typeface="Wingdings" pitchFamily="2" charset="2"/>
              <a:buChar char="Ø"/>
            </a:pPr>
            <a:r>
              <a:rPr lang="en-US" sz="1900" dirty="0">
                <a:solidFill>
                  <a:srgbClr val="595959"/>
                </a:solidFill>
                <a:ea typeface="ＭＳ Ｐゴシック" pitchFamily="-107" charset="-128"/>
              </a:rPr>
              <a:t>Website content creation and design</a:t>
            </a:r>
          </a:p>
          <a:p>
            <a:pPr marL="341313" indent="-341313">
              <a:spcBef>
                <a:spcPct val="0"/>
              </a:spcBef>
              <a:spcAft>
                <a:spcPct val="75000"/>
              </a:spcAft>
              <a:buClr>
                <a:srgbClr val="3E383E"/>
              </a:buClr>
              <a:buSzPct val="125000"/>
              <a:buFont typeface="Wingdings" pitchFamily="2" charset="2"/>
              <a:buChar char="Ø"/>
            </a:pPr>
            <a:r>
              <a:rPr lang="en-US" sz="1900" dirty="0">
                <a:solidFill>
                  <a:srgbClr val="595959"/>
                </a:solidFill>
                <a:ea typeface="ＭＳ Ｐゴシック" pitchFamily="-107" charset="-128"/>
              </a:rPr>
              <a:t>Capital introductions 	</a:t>
            </a:r>
          </a:p>
          <a:p>
            <a:pPr marL="341313" indent="-341313">
              <a:spcBef>
                <a:spcPct val="0"/>
              </a:spcBef>
              <a:spcAft>
                <a:spcPct val="75000"/>
              </a:spcAft>
              <a:buClr>
                <a:srgbClr val="3E383E"/>
              </a:buClr>
              <a:buSzPct val="125000"/>
              <a:buFont typeface="Wingdings" pitchFamily="2" charset="2"/>
              <a:buChar char="Ø"/>
            </a:pPr>
            <a:r>
              <a:rPr lang="en-US" sz="1900" dirty="0">
                <a:solidFill>
                  <a:srgbClr val="595959"/>
                </a:solidFill>
                <a:ea typeface="ＭＳ Ｐゴシック" pitchFamily="-107" charset="-128"/>
              </a:rPr>
              <a:t>Social media campaigns 	</a:t>
            </a:r>
          </a:p>
          <a:p>
            <a:pPr marL="341313" indent="-341313">
              <a:spcBef>
                <a:spcPct val="0"/>
              </a:spcBef>
              <a:spcAft>
                <a:spcPct val="75000"/>
              </a:spcAft>
              <a:buClr>
                <a:srgbClr val="3E383E"/>
              </a:buClr>
              <a:buSzPct val="125000"/>
              <a:buFont typeface="Wingdings" pitchFamily="2" charset="2"/>
              <a:buChar char="Ø"/>
            </a:pPr>
            <a:r>
              <a:rPr lang="en-US" sz="1900" dirty="0">
                <a:solidFill>
                  <a:srgbClr val="595959"/>
                </a:solidFill>
                <a:ea typeface="ＭＳ Ｐゴシック" pitchFamily="-107" charset="-128"/>
              </a:rPr>
              <a:t>Design and marketing collateral development</a:t>
            </a:r>
          </a:p>
          <a:p>
            <a:pPr marL="341313" indent="-341313">
              <a:spcBef>
                <a:spcPct val="0"/>
              </a:spcBef>
              <a:spcAft>
                <a:spcPct val="75000"/>
              </a:spcAft>
              <a:buClr>
                <a:srgbClr val="CCCC00"/>
              </a:buClr>
              <a:buSzPct val="125000"/>
              <a:buFontTx/>
              <a:buChar char="•"/>
            </a:pPr>
            <a:endParaRPr lang="en-US" sz="1600" dirty="0" smtClean="0">
              <a:solidFill>
                <a:srgbClr val="585858"/>
              </a:solidFill>
              <a:latin typeface="Arial" charset="0"/>
              <a:ea typeface="ＭＳ Ｐゴシック" pitchFamily="-107" charset="-128"/>
            </a:endParaRPr>
          </a:p>
          <a:p>
            <a:pPr marL="341313" indent="-341313"/>
            <a:endParaRPr lang="en-US" dirty="0" smtClean="0">
              <a:ea typeface="ＭＳ Ｐゴシック" pitchFamily="-107" charset="-128"/>
            </a:endParaRPr>
          </a:p>
        </p:txBody>
      </p:sp>
      <p:sp>
        <p:nvSpPr>
          <p:cNvPr id="6148" name="Slide Number Placeholder 4"/>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pitchFamily="-107" charset="-128"/>
              </a:defRPr>
            </a:lvl1pPr>
            <a:lvl2pPr marL="742950" indent="-285750" eaLnBrk="0" hangingPunct="0">
              <a:defRPr>
                <a:solidFill>
                  <a:schemeClr val="tx1"/>
                </a:solidFill>
                <a:latin typeface="Arial" charset="0"/>
                <a:ea typeface="ＭＳ Ｐゴシック" pitchFamily="-107" charset="-128"/>
              </a:defRPr>
            </a:lvl2pPr>
            <a:lvl3pPr marL="1143000" indent="-228600" eaLnBrk="0" hangingPunct="0">
              <a:defRPr>
                <a:solidFill>
                  <a:schemeClr val="tx1"/>
                </a:solidFill>
                <a:latin typeface="Arial" charset="0"/>
                <a:ea typeface="ＭＳ Ｐゴシック" pitchFamily="-107" charset="-128"/>
              </a:defRPr>
            </a:lvl3pPr>
            <a:lvl4pPr marL="1600200" indent="-228600" eaLnBrk="0" hangingPunct="0">
              <a:defRPr>
                <a:solidFill>
                  <a:schemeClr val="tx1"/>
                </a:solidFill>
                <a:latin typeface="Arial" charset="0"/>
                <a:ea typeface="ＭＳ Ｐゴシック" pitchFamily="-107" charset="-128"/>
              </a:defRPr>
            </a:lvl4pPr>
            <a:lvl5pPr marL="2057400" indent="-228600" eaLnBrk="0" hangingPunct="0">
              <a:defRPr>
                <a:solidFill>
                  <a:schemeClr val="tx1"/>
                </a:solidFill>
                <a:latin typeface="Arial" charset="0"/>
                <a:ea typeface="ＭＳ Ｐゴシック" pitchFamily="-107"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107"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107"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107"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107" charset="-128"/>
              </a:defRPr>
            </a:lvl9pPr>
          </a:lstStyle>
          <a:p>
            <a:pPr eaLnBrk="1" hangingPunct="1"/>
            <a:fld id="{813F65E5-C88C-44F9-9F7D-97BAC0499E85}" type="slidenum">
              <a:rPr lang="en-US" smtClean="0">
                <a:solidFill>
                  <a:srgbClr val="898989"/>
                </a:solidFill>
              </a:rPr>
              <a:pPr eaLnBrk="1" hangingPunct="1"/>
              <a:t>5</a:t>
            </a:fld>
            <a:endParaRPr lang="en-US" dirty="0" smtClean="0">
              <a:solidFill>
                <a:srgbClr val="898989"/>
              </a:solidFill>
            </a:endParaRPr>
          </a:p>
        </p:txBody>
      </p:sp>
      <p:sp>
        <p:nvSpPr>
          <p:cNvPr id="6150" name="Line 1032"/>
          <p:cNvSpPr>
            <a:spLocks noChangeShapeType="1"/>
          </p:cNvSpPr>
          <p:nvPr/>
        </p:nvSpPr>
        <p:spPr bwMode="auto">
          <a:xfrm>
            <a:off x="947382" y="1183422"/>
            <a:ext cx="7391400" cy="0"/>
          </a:xfrm>
          <a:prstGeom prst="line">
            <a:avLst/>
          </a:prstGeom>
          <a:noFill/>
          <a:ln w="28575">
            <a:solidFill>
              <a:srgbClr val="6F1876"/>
            </a:solidFill>
            <a:round/>
            <a:headEnd/>
            <a:tailEnd/>
          </a:ln>
          <a:extLst>
            <a:ext uri="{909E8E84-426E-40DD-AFC4-6F175D3DCCD1}">
              <a14:hiddenFill xmlns:a14="http://schemas.microsoft.com/office/drawing/2010/main">
                <a:noFill/>
              </a14:hiddenFill>
            </a:ext>
          </a:extLst>
        </p:spPr>
        <p:txBody>
          <a:bodyPr wrap="none"/>
          <a:lstStyle/>
          <a:p>
            <a:endParaRPr lang="en-US" dirty="0"/>
          </a:p>
        </p:txBody>
      </p:sp>
      <p:sp>
        <p:nvSpPr>
          <p:cNvPr id="6151" name="Text Box 8"/>
          <p:cNvSpPr txBox="1">
            <a:spLocks noChangeArrowheads="1"/>
          </p:cNvSpPr>
          <p:nvPr/>
        </p:nvSpPr>
        <p:spPr bwMode="auto">
          <a:xfrm>
            <a:off x="1050925" y="1241425"/>
            <a:ext cx="6797675"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ea typeface="ＭＳ Ｐゴシック" pitchFamily="-107" charset="-128"/>
              </a:defRPr>
            </a:lvl1pPr>
            <a:lvl2pPr marL="742950" indent="-285750" eaLnBrk="0" hangingPunct="0">
              <a:defRPr>
                <a:solidFill>
                  <a:schemeClr val="tx1"/>
                </a:solidFill>
                <a:latin typeface="Arial" charset="0"/>
                <a:ea typeface="ＭＳ Ｐゴシック" pitchFamily="-107" charset="-128"/>
              </a:defRPr>
            </a:lvl2pPr>
            <a:lvl3pPr marL="1143000" indent="-228600" eaLnBrk="0" hangingPunct="0">
              <a:defRPr>
                <a:solidFill>
                  <a:schemeClr val="tx1"/>
                </a:solidFill>
                <a:latin typeface="Arial" charset="0"/>
                <a:ea typeface="ＭＳ Ｐゴシック" pitchFamily="-107" charset="-128"/>
              </a:defRPr>
            </a:lvl3pPr>
            <a:lvl4pPr marL="1600200" indent="-228600" eaLnBrk="0" hangingPunct="0">
              <a:defRPr>
                <a:solidFill>
                  <a:schemeClr val="tx1"/>
                </a:solidFill>
                <a:latin typeface="Arial" charset="0"/>
                <a:ea typeface="ＭＳ Ｐゴシック" pitchFamily="-107" charset="-128"/>
              </a:defRPr>
            </a:lvl4pPr>
            <a:lvl5pPr marL="2057400" indent="-228600" eaLnBrk="0" hangingPunct="0">
              <a:defRPr>
                <a:solidFill>
                  <a:schemeClr val="tx1"/>
                </a:solidFill>
                <a:latin typeface="Arial" charset="0"/>
                <a:ea typeface="ＭＳ Ｐゴシック" pitchFamily="-107"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107"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107"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107"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107" charset="-128"/>
              </a:defRPr>
            </a:lvl9pPr>
          </a:lstStyle>
          <a:p>
            <a:pPr eaLnBrk="1" hangingPunct="1"/>
            <a:endParaRPr lang="en-US" dirty="0"/>
          </a:p>
        </p:txBody>
      </p:sp>
      <p:sp>
        <p:nvSpPr>
          <p:cNvPr id="6152" name="Rectangle 9"/>
          <p:cNvSpPr>
            <a:spLocks noChangeArrowheads="1"/>
          </p:cNvSpPr>
          <p:nvPr/>
        </p:nvSpPr>
        <p:spPr bwMode="auto">
          <a:xfrm>
            <a:off x="951930" y="1249190"/>
            <a:ext cx="7277669"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n-US" dirty="0">
                <a:solidFill>
                  <a:srgbClr val="585858"/>
                </a:solidFill>
                <a:latin typeface="+mn-lt"/>
              </a:rPr>
              <a:t>Key introductions to the investment community and advancing the formation of capital is one of our core strengths.  Our Investor Relations capabilities focus on the following:</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a:xfrm>
            <a:off x="533400" y="457200"/>
            <a:ext cx="8229600" cy="685800"/>
          </a:xfrm>
        </p:spPr>
        <p:txBody>
          <a:bodyPr>
            <a:normAutofit/>
          </a:bodyPr>
          <a:lstStyle/>
          <a:p>
            <a:pPr eaLnBrk="1" hangingPunct="1"/>
            <a:r>
              <a:rPr lang="en-US" sz="2800" b="1" dirty="0" smtClean="0">
                <a:solidFill>
                  <a:srgbClr val="6F1876"/>
                </a:solidFill>
                <a:ea typeface="ＭＳ Ｐゴシック" pitchFamily="-107" charset="-128"/>
              </a:rPr>
              <a:t>Team Effort</a:t>
            </a:r>
          </a:p>
        </p:txBody>
      </p:sp>
      <p:sp>
        <p:nvSpPr>
          <p:cNvPr id="7171" name="Slide Number Placeholder 4"/>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pitchFamily="-107" charset="-128"/>
              </a:defRPr>
            </a:lvl1pPr>
            <a:lvl2pPr marL="742950" indent="-285750" eaLnBrk="0" hangingPunct="0">
              <a:defRPr>
                <a:solidFill>
                  <a:schemeClr val="tx1"/>
                </a:solidFill>
                <a:latin typeface="Arial" charset="0"/>
                <a:ea typeface="ＭＳ Ｐゴシック" pitchFamily="-107" charset="-128"/>
              </a:defRPr>
            </a:lvl2pPr>
            <a:lvl3pPr marL="1143000" indent="-228600" eaLnBrk="0" hangingPunct="0">
              <a:defRPr>
                <a:solidFill>
                  <a:schemeClr val="tx1"/>
                </a:solidFill>
                <a:latin typeface="Arial" charset="0"/>
                <a:ea typeface="ＭＳ Ｐゴシック" pitchFamily="-107" charset="-128"/>
              </a:defRPr>
            </a:lvl3pPr>
            <a:lvl4pPr marL="1600200" indent="-228600" eaLnBrk="0" hangingPunct="0">
              <a:defRPr>
                <a:solidFill>
                  <a:schemeClr val="tx1"/>
                </a:solidFill>
                <a:latin typeface="Arial" charset="0"/>
                <a:ea typeface="ＭＳ Ｐゴシック" pitchFamily="-107" charset="-128"/>
              </a:defRPr>
            </a:lvl4pPr>
            <a:lvl5pPr marL="2057400" indent="-228600" eaLnBrk="0" hangingPunct="0">
              <a:defRPr>
                <a:solidFill>
                  <a:schemeClr val="tx1"/>
                </a:solidFill>
                <a:latin typeface="Arial" charset="0"/>
                <a:ea typeface="ＭＳ Ｐゴシック" pitchFamily="-107"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107"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107"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107"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107" charset="-128"/>
              </a:defRPr>
            </a:lvl9pPr>
          </a:lstStyle>
          <a:p>
            <a:pPr eaLnBrk="1" hangingPunct="1"/>
            <a:fld id="{F0957023-1627-4242-9612-A7041274717D}" type="slidenum">
              <a:rPr lang="en-US" smtClean="0">
                <a:solidFill>
                  <a:srgbClr val="898989"/>
                </a:solidFill>
              </a:rPr>
              <a:pPr eaLnBrk="1" hangingPunct="1"/>
              <a:t>6</a:t>
            </a:fld>
            <a:endParaRPr lang="en-US" dirty="0" smtClean="0">
              <a:solidFill>
                <a:srgbClr val="898989"/>
              </a:solidFill>
            </a:endParaRPr>
          </a:p>
        </p:txBody>
      </p:sp>
      <p:sp>
        <p:nvSpPr>
          <p:cNvPr id="7172" name="Line 1032"/>
          <p:cNvSpPr>
            <a:spLocks noChangeShapeType="1"/>
          </p:cNvSpPr>
          <p:nvPr/>
        </p:nvSpPr>
        <p:spPr bwMode="auto">
          <a:xfrm>
            <a:off x="762000" y="1143000"/>
            <a:ext cx="7543800" cy="0"/>
          </a:xfrm>
          <a:prstGeom prst="line">
            <a:avLst/>
          </a:prstGeom>
          <a:noFill/>
          <a:ln w="28575">
            <a:solidFill>
              <a:srgbClr val="6F1876"/>
            </a:solidFill>
            <a:round/>
            <a:headEnd/>
            <a:tailEnd/>
          </a:ln>
          <a:extLst>
            <a:ext uri="{909E8E84-426E-40DD-AFC4-6F175D3DCCD1}">
              <a14:hiddenFill xmlns:a14="http://schemas.microsoft.com/office/drawing/2010/main">
                <a:noFill/>
              </a14:hiddenFill>
            </a:ext>
          </a:extLst>
        </p:spPr>
        <p:txBody>
          <a:bodyPr wrap="none"/>
          <a:lstStyle/>
          <a:p>
            <a:endParaRPr lang="en-US" dirty="0"/>
          </a:p>
        </p:txBody>
      </p:sp>
      <p:sp>
        <p:nvSpPr>
          <p:cNvPr id="7173" name="TextBox 8"/>
          <p:cNvSpPr txBox="1">
            <a:spLocks noChangeArrowheads="1"/>
          </p:cNvSpPr>
          <p:nvPr/>
        </p:nvSpPr>
        <p:spPr bwMode="auto">
          <a:xfrm>
            <a:off x="1295400" y="1676400"/>
            <a:ext cx="6629400" cy="39703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ea typeface="ＭＳ Ｐゴシック" pitchFamily="-107" charset="-128"/>
              </a:defRPr>
            </a:lvl1pPr>
            <a:lvl2pPr marL="742950" indent="-285750" eaLnBrk="0" hangingPunct="0">
              <a:defRPr>
                <a:solidFill>
                  <a:schemeClr val="tx1"/>
                </a:solidFill>
                <a:latin typeface="Arial" charset="0"/>
                <a:ea typeface="ＭＳ Ｐゴシック" pitchFamily="-107" charset="-128"/>
              </a:defRPr>
            </a:lvl2pPr>
            <a:lvl3pPr marL="1143000" indent="-228600" eaLnBrk="0" hangingPunct="0">
              <a:defRPr>
                <a:solidFill>
                  <a:schemeClr val="tx1"/>
                </a:solidFill>
                <a:latin typeface="Arial" charset="0"/>
                <a:ea typeface="ＭＳ Ｐゴシック" pitchFamily="-107" charset="-128"/>
              </a:defRPr>
            </a:lvl3pPr>
            <a:lvl4pPr marL="1600200" indent="-228600" eaLnBrk="0" hangingPunct="0">
              <a:defRPr>
                <a:solidFill>
                  <a:schemeClr val="tx1"/>
                </a:solidFill>
                <a:latin typeface="Arial" charset="0"/>
                <a:ea typeface="ＭＳ Ｐゴシック" pitchFamily="-107" charset="-128"/>
              </a:defRPr>
            </a:lvl4pPr>
            <a:lvl5pPr marL="2057400" indent="-228600" eaLnBrk="0" hangingPunct="0">
              <a:defRPr>
                <a:solidFill>
                  <a:schemeClr val="tx1"/>
                </a:solidFill>
                <a:latin typeface="Arial" charset="0"/>
                <a:ea typeface="ＭＳ Ｐゴシック" pitchFamily="-107"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107"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107"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107"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107" charset="-128"/>
              </a:defRPr>
            </a:lvl9pPr>
          </a:lstStyle>
          <a:p>
            <a:pPr eaLnBrk="1" hangingPunct="1"/>
            <a:r>
              <a:rPr lang="en-US" dirty="0">
                <a:solidFill>
                  <a:srgbClr val="595959"/>
                </a:solidFill>
                <a:latin typeface="+mn-lt"/>
              </a:rPr>
              <a:t>CFSG</a:t>
            </a:r>
            <a:r>
              <a:rPr lang="en-US" baseline="30000" dirty="0">
                <a:solidFill>
                  <a:srgbClr val="595959"/>
                </a:solidFill>
                <a:latin typeface="+mn-lt"/>
              </a:rPr>
              <a:t> </a:t>
            </a:r>
            <a:r>
              <a:rPr lang="en-US" dirty="0">
                <a:solidFill>
                  <a:srgbClr val="595959"/>
                </a:solidFill>
                <a:latin typeface="+mn-lt"/>
              </a:rPr>
              <a:t>understands the entrepreneurial spirit of early-stage companies. We also understand that the greatest resource many small companies have is the opportunity for future growth, not necessarily their current assets. While most traditional investor relations firms are inflexible about compensation, CFSG only engages clients that allow us to share in their future performance.</a:t>
            </a:r>
            <a:br>
              <a:rPr lang="en-US" dirty="0">
                <a:solidFill>
                  <a:srgbClr val="595959"/>
                </a:solidFill>
                <a:latin typeface="+mn-lt"/>
              </a:rPr>
            </a:br>
            <a:r>
              <a:rPr lang="en-US" dirty="0">
                <a:solidFill>
                  <a:srgbClr val="595959"/>
                </a:solidFill>
                <a:latin typeface="+mn-lt"/>
              </a:rPr>
              <a:t/>
            </a:r>
            <a:br>
              <a:rPr lang="en-US" dirty="0">
                <a:solidFill>
                  <a:srgbClr val="595959"/>
                </a:solidFill>
                <a:latin typeface="+mn-lt"/>
              </a:rPr>
            </a:br>
            <a:r>
              <a:rPr lang="en-US" dirty="0">
                <a:solidFill>
                  <a:srgbClr val="595959"/>
                </a:solidFill>
                <a:latin typeface="+mn-lt"/>
              </a:rPr>
              <a:t>Our unique understanding of the needs and challenges that most small-cap companies face makes us a cost-effective and flexible partner that seeks to align its interest with each of our clients. CFSG’s engagements can be project-based or retainer-based and each of our relationships requires a performance-based equity component.</a:t>
            </a:r>
            <a:endParaRPr lang="en-US" dirty="0">
              <a:solidFill>
                <a:srgbClr val="595959"/>
              </a:solidFill>
              <a:latin typeface="+mn-lt"/>
              <a:cs typeface="Arial"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pPr>
              <a:defRPr/>
            </a:pPr>
            <a:fld id="{5C2AD41C-490B-4C40-A80B-B5261FE94287}" type="slidenum">
              <a:rPr lang="en-US" smtClean="0"/>
              <a:pPr>
                <a:defRPr/>
              </a:pPr>
              <a:t>7</a:t>
            </a:fld>
            <a:endParaRPr lang="en-US" dirty="0"/>
          </a:p>
        </p:txBody>
      </p:sp>
      <p:sp>
        <p:nvSpPr>
          <p:cNvPr id="8" name="Title 1"/>
          <p:cNvSpPr>
            <a:spLocks noGrp="1"/>
          </p:cNvSpPr>
          <p:nvPr>
            <p:ph type="title"/>
          </p:nvPr>
        </p:nvSpPr>
        <p:spPr>
          <a:xfrm>
            <a:off x="460043" y="304800"/>
            <a:ext cx="8229600" cy="914400"/>
          </a:xfrm>
        </p:spPr>
        <p:txBody>
          <a:bodyPr>
            <a:noAutofit/>
          </a:bodyPr>
          <a:lstStyle/>
          <a:p>
            <a:pPr eaLnBrk="1" hangingPunct="1"/>
            <a:r>
              <a:rPr lang="en-US" sz="2800" b="1" dirty="0" smtClean="0">
                <a:solidFill>
                  <a:srgbClr val="6F1876"/>
                </a:solidFill>
                <a:ea typeface="ＭＳ Ｐゴシック" pitchFamily="-107" charset="-128"/>
              </a:rPr>
              <a:t>Strategic Alliance</a:t>
            </a:r>
          </a:p>
        </p:txBody>
      </p:sp>
      <p:sp>
        <p:nvSpPr>
          <p:cNvPr id="9" name="Line 1032"/>
          <p:cNvSpPr>
            <a:spLocks noChangeShapeType="1"/>
          </p:cNvSpPr>
          <p:nvPr/>
        </p:nvSpPr>
        <p:spPr bwMode="auto">
          <a:xfrm>
            <a:off x="762000" y="1219200"/>
            <a:ext cx="7543800" cy="0"/>
          </a:xfrm>
          <a:prstGeom prst="line">
            <a:avLst/>
          </a:prstGeom>
          <a:noFill/>
          <a:ln w="28575">
            <a:solidFill>
              <a:srgbClr val="6F1876"/>
            </a:solidFill>
            <a:round/>
            <a:headEnd/>
            <a:tailEnd/>
          </a:ln>
          <a:extLst>
            <a:ext uri="{909E8E84-426E-40DD-AFC4-6F175D3DCCD1}">
              <a14:hiddenFill xmlns:a14="http://schemas.microsoft.com/office/drawing/2010/main">
                <a:noFill/>
              </a14:hiddenFill>
            </a:ext>
          </a:extLst>
        </p:spPr>
        <p:txBody>
          <a:bodyPr wrap="none"/>
          <a:lstStyle/>
          <a:p>
            <a:r>
              <a:rPr lang="en-US" b="1" cap="small" dirty="0" smtClean="0"/>
              <a:t> </a:t>
            </a:r>
            <a:endParaRPr lang="en-US" b="1" cap="small" dirty="0"/>
          </a:p>
          <a:p>
            <a:endParaRPr lang="en-US" dirty="0"/>
          </a:p>
        </p:txBody>
      </p:sp>
      <p:sp>
        <p:nvSpPr>
          <p:cNvPr id="10" name="Rectangle 9"/>
          <p:cNvSpPr/>
          <p:nvPr/>
        </p:nvSpPr>
        <p:spPr>
          <a:xfrm>
            <a:off x="914400" y="3657600"/>
            <a:ext cx="7391400" cy="2031325"/>
          </a:xfrm>
          <a:prstGeom prst="rect">
            <a:avLst/>
          </a:prstGeom>
        </p:spPr>
        <p:txBody>
          <a:bodyPr wrap="square">
            <a:spAutoFit/>
          </a:bodyPr>
          <a:lstStyle/>
          <a:p>
            <a:pPr marL="0" indent="0" algn="just">
              <a:buNone/>
            </a:pPr>
            <a:r>
              <a:rPr lang="en-US" dirty="0" smtClean="0">
                <a:solidFill>
                  <a:schemeClr val="tx1">
                    <a:lumMod val="75000"/>
                    <a:lumOff val="25000"/>
                  </a:schemeClr>
                </a:solidFill>
                <a:latin typeface="+mn-lt"/>
                <a:cs typeface="Arial" charset="0"/>
              </a:rPr>
              <a:t>CFSG1 understands the importance of strategic alliance and partnership. CFSG1’s union with Crone Kline Rinde, LLP, provides </a:t>
            </a:r>
            <a:r>
              <a:rPr lang="en-US" dirty="0">
                <a:solidFill>
                  <a:schemeClr val="tx1">
                    <a:lumMod val="75000"/>
                    <a:lumOff val="25000"/>
                  </a:schemeClr>
                </a:solidFill>
                <a:latin typeface="+mn-lt"/>
              </a:rPr>
              <a:t>strategic legal services for a variety of clients ranging from entrepreneurs and start-up companies to publicly traded </a:t>
            </a:r>
            <a:r>
              <a:rPr lang="en-US" dirty="0" smtClean="0">
                <a:solidFill>
                  <a:schemeClr val="tx1">
                    <a:lumMod val="75000"/>
                    <a:lumOff val="25000"/>
                  </a:schemeClr>
                </a:solidFill>
                <a:latin typeface="+mn-lt"/>
              </a:rPr>
              <a:t>entities. This partnership helps emerging </a:t>
            </a:r>
            <a:r>
              <a:rPr lang="en-US" dirty="0">
                <a:solidFill>
                  <a:schemeClr val="tx1">
                    <a:lumMod val="75000"/>
                    <a:lumOff val="25000"/>
                  </a:schemeClr>
                </a:solidFill>
                <a:latin typeface="+mn-lt"/>
              </a:rPr>
              <a:t>public and private companies around the world have access to best practice </a:t>
            </a:r>
            <a:r>
              <a:rPr lang="en-US" dirty="0" smtClean="0">
                <a:solidFill>
                  <a:schemeClr val="tx1">
                    <a:lumMod val="75000"/>
                    <a:lumOff val="25000"/>
                  </a:schemeClr>
                </a:solidFill>
                <a:latin typeface="+mn-lt"/>
              </a:rPr>
              <a:t>services and has helped numerous domestic and international companies increase their visibility.</a:t>
            </a:r>
            <a:endParaRPr lang="en-US" dirty="0">
              <a:solidFill>
                <a:schemeClr val="tx1">
                  <a:lumMod val="75000"/>
                  <a:lumOff val="25000"/>
                </a:schemeClr>
              </a:solidFill>
              <a:latin typeface="+mn-lt"/>
              <a:cs typeface="Arial" charset="0"/>
            </a:endParaRPr>
          </a:p>
        </p:txBody>
      </p:sp>
      <p:pic>
        <p:nvPicPr>
          <p:cNvPr id="11" name="Picture 10"/>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72804" y="1266967"/>
            <a:ext cx="1644556" cy="166060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12" name="Picture 1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667000" y="1801999"/>
            <a:ext cx="5524500" cy="647402"/>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651437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419100" y="457200"/>
            <a:ext cx="8229600" cy="762000"/>
          </a:xfrm>
        </p:spPr>
        <p:txBody>
          <a:bodyPr>
            <a:normAutofit/>
          </a:bodyPr>
          <a:lstStyle/>
          <a:p>
            <a:pPr eaLnBrk="1" hangingPunct="1"/>
            <a:r>
              <a:rPr lang="en-US" sz="2800" b="1" dirty="0" smtClean="0">
                <a:solidFill>
                  <a:srgbClr val="6F1876"/>
                </a:solidFill>
                <a:ea typeface="ＭＳ Ｐゴシック" pitchFamily="-107" charset="-128"/>
              </a:rPr>
              <a:t>Institutional &amp; Retail Targeting</a:t>
            </a:r>
          </a:p>
        </p:txBody>
      </p:sp>
      <p:sp>
        <p:nvSpPr>
          <p:cNvPr id="8195" name="Rectangle 3"/>
          <p:cNvSpPr>
            <a:spLocks noGrp="1" noChangeArrowheads="1"/>
          </p:cNvSpPr>
          <p:nvPr>
            <p:ph idx="1"/>
          </p:nvPr>
        </p:nvSpPr>
        <p:spPr>
          <a:xfrm>
            <a:off x="1066800" y="1600200"/>
            <a:ext cx="7086600" cy="5105400"/>
          </a:xfrm>
        </p:spPr>
        <p:txBody>
          <a:bodyPr/>
          <a:lstStyle/>
          <a:p>
            <a:pPr marL="0" indent="0">
              <a:buNone/>
            </a:pPr>
            <a:r>
              <a:rPr lang="en-US" sz="1700" dirty="0">
                <a:solidFill>
                  <a:srgbClr val="595959"/>
                </a:solidFill>
                <a:ea typeface="ＭＳ Ｐゴシック" pitchFamily="-107" charset="-128"/>
                <a:cs typeface="Arial" charset="0"/>
              </a:rPr>
              <a:t>Through our close relationships with institutional and retail professionals, we have developed a proprietary database of investors that can be identified by investment style, market cap requirements, risk profile, industry preference, etc.  We are able to target individuals within our extensive network that would have an interest in meeting with company management to learn more about the organization.  In addition, we subscribe to electronic services that allow us to identify those institutional investors who will be most receptive to investing in the client and taking substantial positions in the stock.  </a:t>
            </a:r>
          </a:p>
          <a:p>
            <a:pPr marL="0" indent="0">
              <a:buFont typeface="Arial" charset="0"/>
              <a:buNone/>
            </a:pPr>
            <a:endParaRPr lang="en-US" sz="1600" dirty="0" smtClean="0">
              <a:solidFill>
                <a:srgbClr val="595959"/>
              </a:solidFill>
              <a:ea typeface="ＭＳ Ｐゴシック" pitchFamily="-107" charset="-128"/>
              <a:cs typeface="Arial" charset="0"/>
            </a:endParaRPr>
          </a:p>
          <a:p>
            <a:pPr marL="0" indent="0">
              <a:buFont typeface="Arial" charset="0"/>
              <a:buNone/>
            </a:pPr>
            <a:r>
              <a:rPr lang="en-US" sz="1700" dirty="0" smtClean="0">
                <a:solidFill>
                  <a:srgbClr val="595959"/>
                </a:solidFill>
                <a:ea typeface="ＭＳ Ｐゴシック" pitchFamily="-107" charset="-128"/>
                <a:cs typeface="Arial" charset="0"/>
              </a:rPr>
              <a:t>This process is ongoing and </a:t>
            </a:r>
            <a:r>
              <a:rPr lang="en-US" sz="1700" dirty="0">
                <a:solidFill>
                  <a:srgbClr val="595959"/>
                </a:solidFill>
                <a:ea typeface="ＭＳ Ｐゴシック" pitchFamily="-107" charset="-128"/>
                <a:cs typeface="Arial" charset="0"/>
              </a:rPr>
              <a:t>involves two steps: </a:t>
            </a:r>
          </a:p>
          <a:p>
            <a:pPr marL="342900" indent="-342900">
              <a:buClr>
                <a:srgbClr val="3E383E"/>
              </a:buClr>
              <a:buFont typeface="Arial" charset="0"/>
              <a:buAutoNum type="arabicPeriod"/>
            </a:pPr>
            <a:r>
              <a:rPr lang="en-US" sz="1700" dirty="0" smtClean="0">
                <a:solidFill>
                  <a:srgbClr val="595959"/>
                </a:solidFill>
                <a:ea typeface="ＭＳ Ｐゴシック" pitchFamily="-107" charset="-128"/>
                <a:cs typeface="Arial" charset="0"/>
              </a:rPr>
              <a:t>Identifying the prospects through our targeted database.</a:t>
            </a:r>
          </a:p>
          <a:p>
            <a:pPr marL="342900" indent="-342900">
              <a:buClr>
                <a:srgbClr val="3E383E"/>
              </a:buClr>
              <a:buFont typeface="Arial" charset="0"/>
              <a:buAutoNum type="arabicPeriod"/>
            </a:pPr>
            <a:r>
              <a:rPr lang="en-US" sz="1700" dirty="0">
                <a:solidFill>
                  <a:srgbClr val="595959"/>
                </a:solidFill>
                <a:ea typeface="ＭＳ Ｐゴシック" pitchFamily="-107" charset="-128"/>
                <a:cs typeface="Arial" charset="0"/>
              </a:rPr>
              <a:t>D</a:t>
            </a:r>
            <a:r>
              <a:rPr lang="en-US" sz="1700" dirty="0" smtClean="0">
                <a:solidFill>
                  <a:srgbClr val="595959"/>
                </a:solidFill>
                <a:ea typeface="ＭＳ Ｐゴシック" pitchFamily="-107" charset="-128"/>
                <a:cs typeface="Arial" charset="0"/>
              </a:rPr>
              <a:t>irect contact with the institutions and money managers to qualify their interest level and determine whether a meeting with the clients’ management will be productive.  </a:t>
            </a:r>
          </a:p>
          <a:p>
            <a:pPr marL="0" indent="0">
              <a:buFont typeface="Arial" charset="0"/>
              <a:buNone/>
            </a:pPr>
            <a:r>
              <a:rPr lang="en-US" sz="1600" dirty="0" smtClean="0">
                <a:solidFill>
                  <a:srgbClr val="595959"/>
                </a:solidFill>
                <a:latin typeface="Arial" charset="0"/>
                <a:ea typeface="ＭＳ Ｐゴシック" pitchFamily="-107" charset="-128"/>
                <a:cs typeface="Arial" charset="0"/>
              </a:rPr>
              <a:t> </a:t>
            </a:r>
          </a:p>
          <a:p>
            <a:pPr marL="0" indent="0" eaLnBrk="1" hangingPunct="1">
              <a:spcBef>
                <a:spcPct val="0"/>
              </a:spcBef>
              <a:buFont typeface="Arial" charset="0"/>
              <a:buNone/>
            </a:pPr>
            <a:endParaRPr lang="en-US" sz="1800" dirty="0" smtClean="0">
              <a:solidFill>
                <a:srgbClr val="595959"/>
              </a:solidFill>
              <a:latin typeface="Arial" charset="0"/>
              <a:ea typeface="ＭＳ Ｐゴシック" pitchFamily="-107" charset="-128"/>
              <a:cs typeface="Arial" charset="0"/>
            </a:endParaRPr>
          </a:p>
        </p:txBody>
      </p:sp>
      <p:sp>
        <p:nvSpPr>
          <p:cNvPr id="8196"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pitchFamily="-107" charset="-128"/>
              </a:defRPr>
            </a:lvl1pPr>
            <a:lvl2pPr marL="742950" indent="-285750" eaLnBrk="0" hangingPunct="0">
              <a:defRPr>
                <a:solidFill>
                  <a:schemeClr val="tx1"/>
                </a:solidFill>
                <a:latin typeface="Arial" charset="0"/>
                <a:ea typeface="ＭＳ Ｐゴシック" pitchFamily="-107" charset="-128"/>
              </a:defRPr>
            </a:lvl2pPr>
            <a:lvl3pPr marL="1143000" indent="-228600" eaLnBrk="0" hangingPunct="0">
              <a:defRPr>
                <a:solidFill>
                  <a:schemeClr val="tx1"/>
                </a:solidFill>
                <a:latin typeface="Arial" charset="0"/>
                <a:ea typeface="ＭＳ Ｐゴシック" pitchFamily="-107" charset="-128"/>
              </a:defRPr>
            </a:lvl3pPr>
            <a:lvl4pPr marL="1600200" indent="-228600" eaLnBrk="0" hangingPunct="0">
              <a:defRPr>
                <a:solidFill>
                  <a:schemeClr val="tx1"/>
                </a:solidFill>
                <a:latin typeface="Arial" charset="0"/>
                <a:ea typeface="ＭＳ Ｐゴシック" pitchFamily="-107" charset="-128"/>
              </a:defRPr>
            </a:lvl4pPr>
            <a:lvl5pPr marL="2057400" indent="-228600" eaLnBrk="0" hangingPunct="0">
              <a:defRPr>
                <a:solidFill>
                  <a:schemeClr val="tx1"/>
                </a:solidFill>
                <a:latin typeface="Arial" charset="0"/>
                <a:ea typeface="ＭＳ Ｐゴシック" pitchFamily="-107"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107"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107"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107"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107" charset="-128"/>
              </a:defRPr>
            </a:lvl9pPr>
          </a:lstStyle>
          <a:p>
            <a:pPr eaLnBrk="1" hangingPunct="1"/>
            <a:fld id="{47EFF1F9-6718-4E54-AD4F-D3664BBD26A2}" type="slidenum">
              <a:rPr lang="en-US" smtClean="0">
                <a:solidFill>
                  <a:srgbClr val="898989"/>
                </a:solidFill>
              </a:rPr>
              <a:pPr eaLnBrk="1" hangingPunct="1"/>
              <a:t>8</a:t>
            </a:fld>
            <a:endParaRPr lang="en-US" dirty="0" smtClean="0">
              <a:solidFill>
                <a:srgbClr val="898989"/>
              </a:solidFill>
            </a:endParaRPr>
          </a:p>
        </p:txBody>
      </p:sp>
      <p:sp>
        <p:nvSpPr>
          <p:cNvPr id="8197" name="Line 4"/>
          <p:cNvSpPr>
            <a:spLocks noChangeShapeType="1"/>
          </p:cNvSpPr>
          <p:nvPr/>
        </p:nvSpPr>
        <p:spPr bwMode="auto">
          <a:xfrm>
            <a:off x="762000" y="1143000"/>
            <a:ext cx="7543800" cy="0"/>
          </a:xfrm>
          <a:prstGeom prst="line">
            <a:avLst/>
          </a:prstGeom>
          <a:noFill/>
          <a:ln w="28575">
            <a:solidFill>
              <a:srgbClr val="6F1876"/>
            </a:solidFill>
            <a:round/>
            <a:headEnd/>
            <a:tailEnd/>
          </a:ln>
          <a:extLst>
            <a:ext uri="{909E8E84-426E-40DD-AFC4-6F175D3DCCD1}">
              <a14:hiddenFill xmlns:a14="http://schemas.microsoft.com/office/drawing/2010/main">
                <a:noFill/>
              </a14:hiddenFill>
            </a:ext>
          </a:extLst>
        </p:spPr>
        <p:txBody>
          <a:bodyPr wrap="none"/>
          <a:lstStyle/>
          <a:p>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457200" y="457200"/>
            <a:ext cx="8229600" cy="685800"/>
          </a:xfrm>
        </p:spPr>
        <p:txBody>
          <a:bodyPr>
            <a:normAutofit/>
          </a:bodyPr>
          <a:lstStyle/>
          <a:p>
            <a:pPr eaLnBrk="1" hangingPunct="1"/>
            <a:r>
              <a:rPr lang="en-US" sz="2800" b="1" dirty="0" smtClean="0">
                <a:solidFill>
                  <a:srgbClr val="6F1876"/>
                </a:solidFill>
                <a:ea typeface="ＭＳ Ｐゴシック" pitchFamily="-107" charset="-128"/>
              </a:rPr>
              <a:t>Institutional &amp; Retail Meetings</a:t>
            </a:r>
          </a:p>
        </p:txBody>
      </p:sp>
      <p:sp>
        <p:nvSpPr>
          <p:cNvPr id="9219" name="Rectangle 3"/>
          <p:cNvSpPr>
            <a:spLocks noGrp="1" noChangeArrowheads="1"/>
          </p:cNvSpPr>
          <p:nvPr>
            <p:ph idx="1"/>
          </p:nvPr>
        </p:nvSpPr>
        <p:spPr>
          <a:xfrm>
            <a:off x="1143000" y="1295400"/>
            <a:ext cx="7162800" cy="4876800"/>
          </a:xfrm>
        </p:spPr>
        <p:txBody>
          <a:bodyPr>
            <a:normAutofit/>
          </a:bodyPr>
          <a:lstStyle/>
          <a:p>
            <a:pPr marL="0" indent="0">
              <a:buFont typeface="Arial" charset="0"/>
              <a:buNone/>
            </a:pPr>
            <a:r>
              <a:rPr lang="en-US" sz="1800" dirty="0" smtClean="0">
                <a:solidFill>
                  <a:srgbClr val="585858"/>
                </a:solidFill>
                <a:ea typeface="ＭＳ Ｐゴシック" pitchFamily="-107" charset="-128"/>
                <a:cs typeface="Arial" charset="0"/>
              </a:rPr>
              <a:t>Once our targeting is complete, CFSG</a:t>
            </a:r>
            <a:r>
              <a:rPr lang="en-US" sz="1800" baseline="30000" dirty="0" smtClean="0">
                <a:solidFill>
                  <a:srgbClr val="585858"/>
                </a:solidFill>
                <a:ea typeface="ＭＳ Ｐゴシック" pitchFamily="-107" charset="-128"/>
                <a:cs typeface="Arial" charset="0"/>
              </a:rPr>
              <a:t> </a:t>
            </a:r>
            <a:r>
              <a:rPr lang="en-US" sz="1800" dirty="0" smtClean="0">
                <a:solidFill>
                  <a:srgbClr val="585858"/>
                </a:solidFill>
                <a:ea typeface="ＭＳ Ｐゴシック" pitchFamily="-107" charset="-128"/>
                <a:cs typeface="Arial" charset="0"/>
              </a:rPr>
              <a:t>will schedule meetings for management</a:t>
            </a:r>
          </a:p>
          <a:p>
            <a:pPr>
              <a:buClr>
                <a:srgbClr val="3E383E"/>
              </a:buClr>
              <a:buFont typeface="Wingdings" pitchFamily="2" charset="2"/>
              <a:buChar char="Ø"/>
            </a:pPr>
            <a:r>
              <a:rPr lang="en-US" sz="1600" dirty="0" smtClean="0">
                <a:solidFill>
                  <a:srgbClr val="585858"/>
                </a:solidFill>
                <a:ea typeface="ＭＳ Ｐゴシック" pitchFamily="-107" charset="-128"/>
                <a:cs typeface="Arial" charset="0"/>
              </a:rPr>
              <a:t>Institutions throughout the U.S. that do not currently hold stock in the client, as well as, top-producing brokers at both national and regional houses will be contacted by CFSG to gauge interest in the company.   </a:t>
            </a:r>
          </a:p>
          <a:p>
            <a:pPr>
              <a:buClr>
                <a:srgbClr val="3E383E"/>
              </a:buClr>
              <a:buFont typeface="Wingdings" pitchFamily="2" charset="2"/>
              <a:buChar char="Ø"/>
            </a:pPr>
            <a:r>
              <a:rPr lang="en-US" sz="1600" dirty="0" smtClean="0">
                <a:solidFill>
                  <a:srgbClr val="585858"/>
                </a:solidFill>
                <a:ea typeface="ＭＳ Ｐゴシック" pitchFamily="-107" charset="-128"/>
                <a:cs typeface="Arial" charset="0"/>
              </a:rPr>
              <a:t>We then coordinate face-to-face meetings with </a:t>
            </a:r>
            <a:r>
              <a:rPr lang="en-US" sz="1600" dirty="0">
                <a:solidFill>
                  <a:srgbClr val="585858"/>
                </a:solidFill>
                <a:ea typeface="ＭＳ Ｐゴシック" pitchFamily="-107" charset="-128"/>
                <a:cs typeface="Arial" charset="0"/>
              </a:rPr>
              <a:t>management. </a:t>
            </a:r>
            <a:endParaRPr lang="en-US" sz="1600" dirty="0" smtClean="0">
              <a:solidFill>
                <a:srgbClr val="585858"/>
              </a:solidFill>
              <a:ea typeface="ＭＳ Ｐゴシック" pitchFamily="-107" charset="-128"/>
              <a:cs typeface="Arial" charset="0"/>
            </a:endParaRPr>
          </a:p>
          <a:p>
            <a:pPr>
              <a:buClr>
                <a:srgbClr val="3E383E"/>
              </a:buClr>
              <a:buFont typeface="Wingdings" pitchFamily="2" charset="2"/>
              <a:buChar char="Ø"/>
            </a:pPr>
            <a:r>
              <a:rPr lang="en-US" sz="1600" dirty="0" smtClean="0">
                <a:solidFill>
                  <a:srgbClr val="585858"/>
                </a:solidFill>
                <a:ea typeface="ＭＳ Ｐゴシック" pitchFamily="-107" charset="-128"/>
                <a:cs typeface="Arial" charset="0"/>
              </a:rPr>
              <a:t>A CFSG </a:t>
            </a:r>
            <a:r>
              <a:rPr lang="en-US" sz="1600" dirty="0">
                <a:solidFill>
                  <a:srgbClr val="585858"/>
                </a:solidFill>
                <a:ea typeface="ＭＳ Ｐゴシック" pitchFamily="-107" charset="-128"/>
                <a:cs typeface="Arial" charset="0"/>
              </a:rPr>
              <a:t>partner or managing director is on‑site for </a:t>
            </a:r>
            <a:r>
              <a:rPr lang="en-US" sz="1600" dirty="0" smtClean="0">
                <a:solidFill>
                  <a:srgbClr val="585858"/>
                </a:solidFill>
                <a:ea typeface="ＭＳ Ｐゴシック" pitchFamily="-107" charset="-128"/>
                <a:cs typeface="Arial" charset="0"/>
              </a:rPr>
              <a:t>each </a:t>
            </a:r>
            <a:r>
              <a:rPr lang="en-US" sz="1600" dirty="0">
                <a:solidFill>
                  <a:srgbClr val="585858"/>
                </a:solidFill>
                <a:ea typeface="ＭＳ Ｐゴシック" pitchFamily="-107" charset="-128"/>
                <a:cs typeface="Arial" charset="0"/>
              </a:rPr>
              <a:t>meeting, whether it is a </a:t>
            </a:r>
            <a:r>
              <a:rPr lang="en-US" sz="1600" dirty="0" smtClean="0">
                <a:solidFill>
                  <a:srgbClr val="585858"/>
                </a:solidFill>
                <a:ea typeface="ＭＳ Ｐゴシック" pitchFamily="-107" charset="-128"/>
                <a:cs typeface="Arial" charset="0"/>
              </a:rPr>
              <a:t>one-on-one </a:t>
            </a:r>
            <a:r>
              <a:rPr lang="en-US" sz="1600" dirty="0">
                <a:solidFill>
                  <a:srgbClr val="585858"/>
                </a:solidFill>
                <a:ea typeface="ＭＳ Ｐゴシック" pitchFamily="-107" charset="-128"/>
                <a:cs typeface="Arial" charset="0"/>
              </a:rPr>
              <a:t>session or a small group presentation</a:t>
            </a:r>
            <a:r>
              <a:rPr lang="en-US" sz="1600" dirty="0" smtClean="0">
                <a:solidFill>
                  <a:srgbClr val="585858"/>
                </a:solidFill>
                <a:ea typeface="ＭＳ Ｐゴシック" pitchFamily="-107" charset="-128"/>
                <a:cs typeface="Arial" charset="0"/>
              </a:rPr>
              <a:t>.</a:t>
            </a:r>
          </a:p>
          <a:p>
            <a:pPr>
              <a:buClr>
                <a:srgbClr val="3E383E"/>
              </a:buClr>
              <a:buFont typeface="Wingdings" pitchFamily="2" charset="2"/>
              <a:buChar char="Ø"/>
            </a:pPr>
            <a:r>
              <a:rPr lang="en-US" sz="1600" dirty="0" smtClean="0">
                <a:solidFill>
                  <a:srgbClr val="585858"/>
                </a:solidFill>
                <a:ea typeface="ＭＳ Ｐゴシック" pitchFamily="-107" charset="-128"/>
                <a:cs typeface="Arial" charset="0"/>
              </a:rPr>
              <a:t>Because all meetings are pre-qualified, they have the potential, following management’s presentation, to turn into an investing opportunity. </a:t>
            </a:r>
          </a:p>
          <a:p>
            <a:pPr marL="0" indent="0">
              <a:buFont typeface="Arial" charset="0"/>
              <a:buNone/>
            </a:pPr>
            <a:endParaRPr lang="en-US" sz="1000" dirty="0" smtClean="0">
              <a:solidFill>
                <a:srgbClr val="585858"/>
              </a:solidFill>
              <a:ea typeface="ＭＳ Ｐゴシック" pitchFamily="-107" charset="-128"/>
              <a:cs typeface="Arial" charset="0"/>
            </a:endParaRPr>
          </a:p>
          <a:p>
            <a:pPr marL="0" indent="0">
              <a:buFont typeface="Arial" charset="0"/>
              <a:buNone/>
            </a:pPr>
            <a:r>
              <a:rPr lang="en-US" sz="1800" dirty="0" smtClean="0">
                <a:solidFill>
                  <a:srgbClr val="585858"/>
                </a:solidFill>
                <a:ea typeface="ＭＳ Ｐゴシック" pitchFamily="-107" charset="-128"/>
                <a:cs typeface="Arial" charset="0"/>
              </a:rPr>
              <a:t>Following each investor meeting, the following steps are taken:</a:t>
            </a:r>
          </a:p>
          <a:p>
            <a:pPr>
              <a:buClr>
                <a:srgbClr val="3E383E"/>
              </a:buClr>
              <a:buFont typeface="Wingdings" pitchFamily="2" charset="2"/>
              <a:buChar char="Ø"/>
            </a:pPr>
            <a:r>
              <a:rPr lang="en-US" sz="1600" dirty="0" smtClean="0">
                <a:solidFill>
                  <a:srgbClr val="585858"/>
                </a:solidFill>
                <a:ea typeface="ＭＳ Ｐゴシック" pitchFamily="-107" charset="-128"/>
                <a:cs typeface="Arial" charset="0"/>
              </a:rPr>
              <a:t>CFSG follows up to ascertain whether additional information is needed, stock has been bought or sold, and to obtain feedback.  </a:t>
            </a:r>
          </a:p>
          <a:p>
            <a:pPr>
              <a:buClr>
                <a:srgbClr val="3E383E"/>
              </a:buClr>
              <a:buFont typeface="Wingdings" pitchFamily="2" charset="2"/>
              <a:buChar char="Ø"/>
            </a:pPr>
            <a:r>
              <a:rPr lang="en-US" sz="1600" dirty="0" smtClean="0">
                <a:solidFill>
                  <a:srgbClr val="585858"/>
                </a:solidFill>
                <a:ea typeface="ＭＳ Ｐゴシック" pitchFamily="-107" charset="-128"/>
                <a:cs typeface="Arial" charset="0"/>
              </a:rPr>
              <a:t>Investor feedback is prepared and sent to company management in the form of a follow-up report. This report includes our recommendations for changes and enhancements to the overall communications program, when necessary. </a:t>
            </a:r>
            <a:r>
              <a:rPr lang="en-US" sz="1600" dirty="0" smtClean="0">
                <a:solidFill>
                  <a:srgbClr val="585858"/>
                </a:solidFill>
                <a:ea typeface="ＭＳ Ｐゴシック" pitchFamily="-107" charset="-128"/>
              </a:rPr>
              <a:t> </a:t>
            </a:r>
            <a:endParaRPr lang="en-US" sz="1100" dirty="0" smtClean="0">
              <a:solidFill>
                <a:srgbClr val="585858"/>
              </a:solidFill>
              <a:latin typeface="Arial" charset="0"/>
              <a:ea typeface="ＭＳ Ｐゴシック" pitchFamily="-107" charset="-128"/>
              <a:cs typeface="Arial" charset="0"/>
            </a:endParaRPr>
          </a:p>
        </p:txBody>
      </p:sp>
      <p:sp>
        <p:nvSpPr>
          <p:cNvPr id="9220"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pitchFamily="-107" charset="-128"/>
              </a:defRPr>
            </a:lvl1pPr>
            <a:lvl2pPr marL="742950" indent="-285750" eaLnBrk="0" hangingPunct="0">
              <a:defRPr>
                <a:solidFill>
                  <a:schemeClr val="tx1"/>
                </a:solidFill>
                <a:latin typeface="Arial" charset="0"/>
                <a:ea typeface="ＭＳ Ｐゴシック" pitchFamily="-107" charset="-128"/>
              </a:defRPr>
            </a:lvl2pPr>
            <a:lvl3pPr marL="1143000" indent="-228600" eaLnBrk="0" hangingPunct="0">
              <a:defRPr>
                <a:solidFill>
                  <a:schemeClr val="tx1"/>
                </a:solidFill>
                <a:latin typeface="Arial" charset="0"/>
                <a:ea typeface="ＭＳ Ｐゴシック" pitchFamily="-107" charset="-128"/>
              </a:defRPr>
            </a:lvl3pPr>
            <a:lvl4pPr marL="1600200" indent="-228600" eaLnBrk="0" hangingPunct="0">
              <a:defRPr>
                <a:solidFill>
                  <a:schemeClr val="tx1"/>
                </a:solidFill>
                <a:latin typeface="Arial" charset="0"/>
                <a:ea typeface="ＭＳ Ｐゴシック" pitchFamily="-107" charset="-128"/>
              </a:defRPr>
            </a:lvl4pPr>
            <a:lvl5pPr marL="2057400" indent="-228600" eaLnBrk="0" hangingPunct="0">
              <a:defRPr>
                <a:solidFill>
                  <a:schemeClr val="tx1"/>
                </a:solidFill>
                <a:latin typeface="Arial" charset="0"/>
                <a:ea typeface="ＭＳ Ｐゴシック" pitchFamily="-107"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107"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107"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107"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107" charset="-128"/>
              </a:defRPr>
            </a:lvl9pPr>
          </a:lstStyle>
          <a:p>
            <a:pPr eaLnBrk="1" hangingPunct="1"/>
            <a:fld id="{CC2A4937-D9B4-46E2-9B11-4281F8A3C055}" type="slidenum">
              <a:rPr lang="en-US" smtClean="0">
                <a:solidFill>
                  <a:srgbClr val="898989"/>
                </a:solidFill>
              </a:rPr>
              <a:pPr eaLnBrk="1" hangingPunct="1"/>
              <a:t>9</a:t>
            </a:fld>
            <a:endParaRPr lang="en-US" dirty="0" smtClean="0">
              <a:solidFill>
                <a:srgbClr val="898989"/>
              </a:solidFill>
            </a:endParaRPr>
          </a:p>
        </p:txBody>
      </p:sp>
      <p:sp>
        <p:nvSpPr>
          <p:cNvPr id="9221" name="Line 4"/>
          <p:cNvSpPr>
            <a:spLocks noChangeShapeType="1"/>
          </p:cNvSpPr>
          <p:nvPr/>
        </p:nvSpPr>
        <p:spPr bwMode="auto">
          <a:xfrm>
            <a:off x="762000" y="1143000"/>
            <a:ext cx="7543800" cy="0"/>
          </a:xfrm>
          <a:prstGeom prst="line">
            <a:avLst/>
          </a:prstGeom>
          <a:noFill/>
          <a:ln w="28575">
            <a:solidFill>
              <a:srgbClr val="6F1876"/>
            </a:solidFill>
            <a:round/>
            <a:headEnd/>
            <a:tailEnd/>
          </a:ln>
          <a:extLst>
            <a:ext uri="{909E8E84-426E-40DD-AFC4-6F175D3DCCD1}">
              <a14:hiddenFill xmlns:a14="http://schemas.microsoft.com/office/drawing/2010/main">
                <a:noFill/>
              </a14:hiddenFill>
            </a:ext>
          </a:extLst>
        </p:spPr>
        <p:txBody>
          <a:bodyPr wrap="none"/>
          <a:lstStyle/>
          <a:p>
            <a:endParaRPr lang="en-US"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Pushpin">
  <a:themeElements>
    <a:clrScheme name="Pushpin">
      <a:dk1>
        <a:sysClr val="windowText" lastClr="000000"/>
      </a:dk1>
      <a:lt1>
        <a:sysClr val="window" lastClr="FFFFFF"/>
      </a:lt1>
      <a:dk2>
        <a:srgbClr val="465E9C"/>
      </a:dk2>
      <a:lt2>
        <a:srgbClr val="CCDDEA"/>
      </a:lt2>
      <a:accent1>
        <a:srgbClr val="FDA023"/>
      </a:accent1>
      <a:accent2>
        <a:srgbClr val="AA2B1E"/>
      </a:accent2>
      <a:accent3>
        <a:srgbClr val="71685C"/>
      </a:accent3>
      <a:accent4>
        <a:srgbClr val="64A73B"/>
      </a:accent4>
      <a:accent5>
        <a:srgbClr val="EB5605"/>
      </a:accent5>
      <a:accent6>
        <a:srgbClr val="B9CA1A"/>
      </a:accent6>
      <a:hlink>
        <a:srgbClr val="D83E2C"/>
      </a:hlink>
      <a:folHlink>
        <a:srgbClr val="ED7D27"/>
      </a:folHlink>
    </a:clrScheme>
    <a:fontScheme name="Pushpin">
      <a:majorFont>
        <a:latin typeface="Constantia"/>
        <a:ea typeface=""/>
        <a:cs typeface=""/>
        <a:font script="Jpan" typeface="HGS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Franklin Gothic Book"/>
        <a:ea typeface=""/>
        <a:cs typeface=""/>
        <a:font script="Grek" typeface="Arial"/>
        <a:font script="Cyrl" typeface="Arial"/>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ushpin">
      <a:fillStyleLst>
        <a:solidFill>
          <a:schemeClr val="phClr"/>
        </a:solidFill>
        <a:gradFill rotWithShape="1">
          <a:gsLst>
            <a:gs pos="0">
              <a:schemeClr val="phClr">
                <a:tint val="50000"/>
                <a:satMod val="180000"/>
                <a:lumMod val="100000"/>
              </a:schemeClr>
            </a:gs>
            <a:gs pos="40000">
              <a:schemeClr val="phClr">
                <a:tint val="60000"/>
                <a:satMod val="130000"/>
                <a:lumMod val="100000"/>
              </a:schemeClr>
            </a:gs>
            <a:gs pos="100000">
              <a:schemeClr val="phClr">
                <a:tint val="96000"/>
                <a:lumMod val="108000"/>
              </a:schemeClr>
            </a:gs>
          </a:gsLst>
          <a:lin ang="5400000" scaled="0"/>
        </a:gradFill>
        <a:gradFill rotWithShape="1">
          <a:gsLst>
            <a:gs pos="0">
              <a:schemeClr val="phClr"/>
            </a:gs>
            <a:gs pos="100000">
              <a:schemeClr val="phClr">
                <a:shade val="76000"/>
                <a:lumMod val="90000"/>
              </a:schemeClr>
            </a:gs>
          </a:gsLst>
          <a:lin ang="5400000" scaled="0"/>
        </a:gradFill>
      </a:fillStyleLst>
      <a:lnStyleLst>
        <a:ln w="9525" cap="flat" cmpd="sng" algn="ctr">
          <a:solidFill>
            <a:schemeClr val="phClr"/>
          </a:solidFill>
          <a:prstDash val="solid"/>
        </a:ln>
        <a:ln w="15875" cap="flat" cmpd="sng" algn="ctr">
          <a:solidFill>
            <a:schemeClr val="phClr">
              <a:shade val="80000"/>
              <a:lumMod val="90000"/>
            </a:schemeClr>
          </a:solidFill>
          <a:prstDash val="solid"/>
        </a:ln>
        <a:ln w="25400" cap="flat" cmpd="sng" algn="ctr">
          <a:solidFill>
            <a:schemeClr val="phClr"/>
          </a:solidFill>
          <a:prstDash val="solid"/>
        </a:ln>
      </a:lnStyleLst>
      <a:effectStyleLst>
        <a:effectStyle>
          <a:effectLst/>
        </a:effectStyle>
        <a:effectStyle>
          <a:effectLst>
            <a:outerShdw blurRad="38100" dist="38100" dir="4800000" sx="98000" sy="98000" rotWithShape="0">
              <a:srgbClr val="000000">
                <a:alpha val="32000"/>
              </a:srgbClr>
            </a:outerShdw>
          </a:effectLst>
        </a:effectStyle>
        <a:effectStyle>
          <a:effectLst>
            <a:outerShdw blurRad="38100" dist="38100" dir="4800000" sx="96000" sy="96000" rotWithShape="0">
              <a:srgbClr val="000000">
                <a:alpha val="40000"/>
              </a:srgbClr>
            </a:outerShdw>
          </a:effectLst>
          <a:scene3d>
            <a:camera prst="orthographicFront">
              <a:rot lat="0" lon="0" rev="0"/>
            </a:camera>
            <a:lightRig rig="threePt" dir="t">
              <a:rot lat="0" lon="0" rev="3240000"/>
            </a:lightRig>
          </a:scene3d>
          <a:sp3d>
            <a:bevelT w="28575" h="28575"/>
          </a:sp3d>
        </a:effectStyle>
      </a:effectStyleLst>
      <a:bgFillStyleLst>
        <a:solidFill>
          <a:schemeClr val="phClr">
            <a:tint val="93000"/>
          </a:schemeClr>
        </a:solidFill>
        <a:blipFill rotWithShape="1">
          <a:blip xmlns:r="http://schemas.openxmlformats.org/officeDocument/2006/relationships" r:embed="rId1">
            <a:duotone>
              <a:schemeClr val="phClr">
                <a:shade val="80000"/>
                <a:satMod val="140000"/>
                <a:lumMod val="50000"/>
              </a:schemeClr>
              <a:schemeClr val="phClr">
                <a:tint val="95000"/>
                <a:satMod val="180000"/>
                <a:lumMod val="160000"/>
              </a:schemeClr>
            </a:duotone>
          </a:blip>
          <a:stretch/>
        </a:blipFill>
        <a:blipFill rotWithShape="1">
          <a:blip xmlns:r="http://schemas.openxmlformats.org/officeDocument/2006/relationships" r:embed="rId2">
            <a:duotone>
              <a:schemeClr val="phClr">
                <a:tint val="98000"/>
                <a:shade val="90000"/>
                <a:satMod val="120000"/>
                <a:lumMod val="54000"/>
              </a:schemeClr>
              <a:schemeClr val="phClr">
                <a:tint val="80000"/>
                <a:satMod val="160000"/>
                <a:lumMod val="140000"/>
              </a:schemeClr>
            </a:duotone>
          </a:blip>
          <a:stretch/>
        </a:blip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11468</TotalTime>
  <Words>1780</Words>
  <Application>Microsoft Office PowerPoint</Application>
  <PresentationFormat>On-screen Show (4:3)</PresentationFormat>
  <Paragraphs>187</Paragraphs>
  <Slides>18</Slides>
  <Notes>16</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Pushpin</vt:lpstr>
      <vt:lpstr>Deliver your company's story to investment and financial audiences, consistently, concisely, coherently, in every mode of communication.</vt:lpstr>
      <vt:lpstr>  CFSG Overview </vt:lpstr>
      <vt:lpstr>  Leveraging the Advantages of  Broad Personal Outreach  </vt:lpstr>
      <vt:lpstr>  Global Outreach </vt:lpstr>
      <vt:lpstr>Investor Relations Capabilities</vt:lpstr>
      <vt:lpstr>Team Effort</vt:lpstr>
      <vt:lpstr>Strategic Alliance</vt:lpstr>
      <vt:lpstr>Institutional &amp; Retail Targeting</vt:lpstr>
      <vt:lpstr>Institutional &amp; Retail Meetings</vt:lpstr>
      <vt:lpstr>Reverse Mergers</vt:lpstr>
      <vt:lpstr> Investment Research Program </vt:lpstr>
      <vt:lpstr>Social Media, CFSG1 and Your Brand</vt:lpstr>
      <vt:lpstr>Corporate Communications</vt:lpstr>
      <vt:lpstr>The IR Website</vt:lpstr>
      <vt:lpstr>Unique Continuity Services</vt:lpstr>
      <vt:lpstr>PowerPoint Presentation</vt:lpstr>
      <vt:lpstr>PowerPoint Presentation</vt:lpstr>
      <vt:lpstr>PowerPoint Presentation</vt:lpstr>
    </vt:vector>
  </TitlesOfParts>
  <Company>KCSA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Consulting For Strategic Growth</dc:title>
  <dc:creator>MLZ</dc:creator>
  <cp:lastModifiedBy>CFSG1</cp:lastModifiedBy>
  <cp:revision>338</cp:revision>
  <cp:lastPrinted>2009-07-09T20:13:03Z</cp:lastPrinted>
  <dcterms:created xsi:type="dcterms:W3CDTF">2009-07-09T14:55:47Z</dcterms:created>
  <dcterms:modified xsi:type="dcterms:W3CDTF">2014-03-25T22:04:08Z</dcterms:modified>
</cp:coreProperties>
</file>